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260" r:id="rId3"/>
    <p:sldId id="278" r:id="rId4"/>
    <p:sldId id="333" r:id="rId5"/>
    <p:sldId id="311" r:id="rId6"/>
    <p:sldId id="312" r:id="rId7"/>
    <p:sldId id="337" r:id="rId8"/>
    <p:sldId id="316" r:id="rId9"/>
    <p:sldId id="317" r:id="rId10"/>
    <p:sldId id="320" r:id="rId11"/>
    <p:sldId id="319" r:id="rId12"/>
    <p:sldId id="318" r:id="rId13"/>
    <p:sldId id="322" r:id="rId14"/>
    <p:sldId id="330" r:id="rId15"/>
    <p:sldId id="323" r:id="rId16"/>
    <p:sldId id="342" r:id="rId17"/>
    <p:sldId id="324" r:id="rId18"/>
    <p:sldId id="325" r:id="rId19"/>
    <p:sldId id="321" r:id="rId20"/>
    <p:sldId id="340" r:id="rId21"/>
    <p:sldId id="336" r:id="rId22"/>
    <p:sldId id="334" r:id="rId23"/>
    <p:sldId id="313" r:id="rId24"/>
    <p:sldId id="331" r:id="rId25"/>
    <p:sldId id="315" r:id="rId26"/>
    <p:sldId id="327" r:id="rId27"/>
    <p:sldId id="329" r:id="rId28"/>
    <p:sldId id="338" r:id="rId29"/>
    <p:sldId id="341" r:id="rId30"/>
    <p:sldId id="328" r:id="rId31"/>
    <p:sldId id="332" r:id="rId32"/>
    <p:sldId id="326" r:id="rId33"/>
    <p:sldId id="339" r:id="rId34"/>
    <p:sldId id="335" r:id="rId35"/>
    <p:sldId id="314" r:id="rId36"/>
    <p:sldId id="307" r:id="rId37"/>
    <p:sldId id="306" r:id="rId38"/>
    <p:sldId id="309" r:id="rId39"/>
    <p:sldId id="303" r:id="rId40"/>
    <p:sldId id="308" r:id="rId41"/>
    <p:sldId id="299" r:id="rId42"/>
    <p:sldId id="310" r:id="rId43"/>
    <p:sldId id="304" r:id="rId44"/>
    <p:sldId id="294" r:id="rId45"/>
    <p:sldId id="297" r:id="rId46"/>
    <p:sldId id="295" r:id="rId47"/>
    <p:sldId id="296" r:id="rId48"/>
    <p:sldId id="298" r:id="rId49"/>
    <p:sldId id="301" r:id="rId50"/>
    <p:sldId id="300" r:id="rId51"/>
    <p:sldId id="302" r:id="rId52"/>
    <p:sldId id="305" r:id="rId53"/>
    <p:sldId id="277" r:id="rId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0082"/>
    <a:srgbClr val="2F5597"/>
    <a:srgbClr val="316CA9"/>
    <a:srgbClr val="FDDAB8"/>
    <a:srgbClr val="ADDAFB"/>
    <a:srgbClr val="81C3F5"/>
    <a:srgbClr val="D8EBFA"/>
    <a:srgbClr val="25517D"/>
    <a:srgbClr val="E2F2FF"/>
    <a:srgbClr val="ECF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06" autoAdjust="0"/>
    <p:restoredTop sz="93823" autoAdjust="0"/>
  </p:normalViewPr>
  <p:slideViewPr>
    <p:cSldViewPr snapToGrid="0">
      <p:cViewPr varScale="1">
        <p:scale>
          <a:sx n="108" d="100"/>
          <a:sy n="108" d="100"/>
        </p:scale>
        <p:origin x="894"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93FC49-AF19-47CE-89BB-66ABBA4CD929}" type="datetimeFigureOut">
              <a:rPr lang="zh-CN" altLang="en-US" smtClean="0"/>
              <a:t>2020-09-05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C816C5-F70F-4D6B-AFEF-652D6E685138}" type="slidenum">
              <a:rPr lang="zh-CN" altLang="en-US" smtClean="0"/>
              <a:t>‹#›</a:t>
            </a:fld>
            <a:endParaRPr lang="zh-CN" altLang="en-US"/>
          </a:p>
        </p:txBody>
      </p:sp>
    </p:spTree>
    <p:extLst>
      <p:ext uri="{BB962C8B-B14F-4D97-AF65-F5344CB8AC3E}">
        <p14:creationId xmlns:p14="http://schemas.microsoft.com/office/powerpoint/2010/main" val="15094760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C816C5-F70F-4D6B-AFEF-652D6E685138}" type="slidenum">
              <a:rPr lang="zh-CN" altLang="en-US" smtClean="0"/>
              <a:t>24</a:t>
            </a:fld>
            <a:endParaRPr lang="zh-CN" altLang="en-US"/>
          </a:p>
        </p:txBody>
      </p:sp>
    </p:spTree>
    <p:extLst>
      <p:ext uri="{BB962C8B-B14F-4D97-AF65-F5344CB8AC3E}">
        <p14:creationId xmlns:p14="http://schemas.microsoft.com/office/powerpoint/2010/main" val="3532706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C816C5-F70F-4D6B-AFEF-652D6E685138}" type="slidenum">
              <a:rPr lang="zh-CN" altLang="en-US" smtClean="0"/>
              <a:t>28</a:t>
            </a:fld>
            <a:endParaRPr lang="zh-CN" altLang="en-US"/>
          </a:p>
        </p:txBody>
      </p:sp>
    </p:spTree>
    <p:extLst>
      <p:ext uri="{BB962C8B-B14F-4D97-AF65-F5344CB8AC3E}">
        <p14:creationId xmlns:p14="http://schemas.microsoft.com/office/powerpoint/2010/main" val="4112588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C816C5-F70F-4D6B-AFEF-652D6E685138}" type="slidenum">
              <a:rPr lang="zh-CN" altLang="en-US" smtClean="0"/>
              <a:t>36</a:t>
            </a:fld>
            <a:endParaRPr lang="zh-CN" altLang="en-US"/>
          </a:p>
        </p:txBody>
      </p:sp>
    </p:spTree>
    <p:extLst>
      <p:ext uri="{BB962C8B-B14F-4D97-AF65-F5344CB8AC3E}">
        <p14:creationId xmlns:p14="http://schemas.microsoft.com/office/powerpoint/2010/main" val="3976703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C816C5-F70F-4D6B-AFEF-652D6E685138}" type="slidenum">
              <a:rPr lang="zh-CN" altLang="en-US" smtClean="0"/>
              <a:t>37</a:t>
            </a:fld>
            <a:endParaRPr lang="zh-CN" altLang="en-US"/>
          </a:p>
        </p:txBody>
      </p:sp>
    </p:spTree>
    <p:extLst>
      <p:ext uri="{BB962C8B-B14F-4D97-AF65-F5344CB8AC3E}">
        <p14:creationId xmlns:p14="http://schemas.microsoft.com/office/powerpoint/2010/main" val="2744418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C816C5-F70F-4D6B-AFEF-652D6E685138}" type="slidenum">
              <a:rPr lang="zh-CN" altLang="en-US" smtClean="0"/>
              <a:t>52</a:t>
            </a:fld>
            <a:endParaRPr lang="zh-CN" altLang="en-US"/>
          </a:p>
        </p:txBody>
      </p:sp>
    </p:spTree>
    <p:extLst>
      <p:ext uri="{BB962C8B-B14F-4D97-AF65-F5344CB8AC3E}">
        <p14:creationId xmlns:p14="http://schemas.microsoft.com/office/powerpoint/2010/main" val="122041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4998494-9973-4D26-AB74-66644975C5D0}" type="datetimeFigureOut">
              <a:rPr lang="zh-CN" altLang="en-US" smtClean="0"/>
              <a:t>2020-09-05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0639A4C-D91D-4E20-B49B-32BA9E87C496}" type="slidenum">
              <a:rPr lang="zh-CN" altLang="en-US" smtClean="0"/>
              <a:t>‹#›</a:t>
            </a:fld>
            <a:endParaRPr lang="zh-CN" altLang="en-US"/>
          </a:p>
        </p:txBody>
      </p:sp>
    </p:spTree>
    <p:extLst>
      <p:ext uri="{BB962C8B-B14F-4D97-AF65-F5344CB8AC3E}">
        <p14:creationId xmlns:p14="http://schemas.microsoft.com/office/powerpoint/2010/main" val="4174788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365126"/>
            <a:ext cx="2711824" cy="764428"/>
          </a:xfrm>
        </p:spPr>
        <p:txBody>
          <a:bodyPr>
            <a:normAutofit/>
          </a:bodyPr>
          <a:lstStyle>
            <a:lvl1pPr>
              <a:defRPr sz="2400"/>
            </a:lvl1pPr>
          </a:lstStyle>
          <a:p>
            <a:r>
              <a:rPr lang="zh-CN" altLang="en-US" dirty="0" smtClean="0"/>
              <a:t>单击此处添加标题</a:t>
            </a:r>
            <a:endParaRPr lang="zh-CN" altLang="en-US" dirty="0"/>
          </a:p>
        </p:txBody>
      </p:sp>
    </p:spTree>
    <p:extLst>
      <p:ext uri="{BB962C8B-B14F-4D97-AF65-F5344CB8AC3E}">
        <p14:creationId xmlns:p14="http://schemas.microsoft.com/office/powerpoint/2010/main" val="4178449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745907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grpSp>
        <p:nvGrpSpPr>
          <p:cNvPr id="9" name="组合 8"/>
          <p:cNvGrpSpPr/>
          <p:nvPr userDrawn="1"/>
        </p:nvGrpSpPr>
        <p:grpSpPr>
          <a:xfrm>
            <a:off x="2435082" y="-1"/>
            <a:ext cx="2806446" cy="2419351"/>
            <a:chOff x="4038600" y="-1"/>
            <a:chExt cx="3292602" cy="2838451"/>
          </a:xfrm>
        </p:grpSpPr>
        <p:sp>
          <p:nvSpPr>
            <p:cNvPr id="10" name="等腰三角形 9"/>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a:off x="6534105" y="-1"/>
            <a:ext cx="2806446" cy="2419351"/>
            <a:chOff x="4038600" y="-1"/>
            <a:chExt cx="3292602" cy="2838451"/>
          </a:xfrm>
        </p:grpSpPr>
        <p:sp>
          <p:nvSpPr>
            <p:cNvPr id="13" name="等腰三角形 12"/>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userDrawn="1"/>
        </p:nvGrpSpPr>
        <p:grpSpPr>
          <a:xfrm>
            <a:off x="4038600" y="-1"/>
            <a:ext cx="3676650" cy="3169527"/>
            <a:chOff x="4038600" y="-1"/>
            <a:chExt cx="3292602" cy="2838451"/>
          </a:xfrm>
        </p:grpSpPr>
        <p:sp>
          <p:nvSpPr>
            <p:cNvPr id="17" name="等腰三角形 16"/>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86421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cxnSp>
        <p:nvCxnSpPr>
          <p:cNvPr id="10" name="直接连接符 9"/>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4" name="流程图: 手动输入 13"/>
          <p:cNvSpPr/>
          <p:nvPr userDrawn="1"/>
        </p:nvSpPr>
        <p:spPr>
          <a:xfrm rot="5400000">
            <a:off x="952500" y="1047750"/>
            <a:ext cx="4857750" cy="6762750"/>
          </a:xfrm>
          <a:prstGeom prst="flowChartManualInp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userDrawn="1"/>
        </p:nvCxnSpPr>
        <p:spPr>
          <a:xfrm>
            <a:off x="5181600" y="2000249"/>
            <a:ext cx="1384300" cy="4927601"/>
          </a:xfrm>
          <a:prstGeom prst="line">
            <a:avLst/>
          </a:prstGeom>
          <a:ln w="101600">
            <a:solidFill>
              <a:srgbClr val="D28C7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4177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1490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矩形 4"/>
          <p:cNvSpPr/>
          <p:nvPr userDrawn="1"/>
        </p:nvSpPr>
        <p:spPr>
          <a:xfrm>
            <a:off x="0" y="2762250"/>
            <a:ext cx="12192000" cy="2990849"/>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2517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
        <p:nvSpPr>
          <p:cNvPr id="2" name="文本框 1"/>
          <p:cNvSpPr txBox="1"/>
          <p:nvPr userDrawn="1"/>
        </p:nvSpPr>
        <p:spPr>
          <a:xfrm>
            <a:off x="4259746" y="3740751"/>
            <a:ext cx="3347390" cy="297454"/>
          </a:xfrm>
          <a:prstGeom prst="rect">
            <a:avLst/>
          </a:prstGeom>
          <a:noFill/>
        </p:spPr>
        <p:txBody>
          <a:bodyPr wrap="none" rtlCol="0">
            <a:spAutoFit/>
          </a:bodyPr>
          <a:lstStyle/>
          <a:p>
            <a:pPr algn="ctr" defTabSz="609585"/>
            <a:r>
              <a:rPr kumimoji="1" lang="zh-CN" altLang="en-US" sz="1333" dirty="0">
                <a:solidFill>
                  <a:prstClr val="black">
                    <a:lumMod val="75000"/>
                    <a:lumOff val="25000"/>
                  </a:prstClr>
                </a:solidFill>
              </a:rPr>
              <a:t>点击</a:t>
            </a:r>
            <a:r>
              <a:rPr kumimoji="1" lang="en-US" altLang="zh-CN" sz="1333" dirty="0">
                <a:solidFill>
                  <a:prstClr val="black">
                    <a:lumMod val="75000"/>
                    <a:lumOff val="25000"/>
                  </a:prstClr>
                </a:solidFill>
              </a:rPr>
              <a:t>Logo</a:t>
            </a:r>
            <a:r>
              <a:rPr kumimoji="1" lang="zh-CN" altLang="en-US" sz="1333" dirty="0">
                <a:solidFill>
                  <a:prstClr val="black">
                    <a:lumMod val="75000"/>
                    <a:lumOff val="25000"/>
                  </a:prstClr>
                </a:solidFill>
              </a:rPr>
              <a:t>获取更多优质模板（放映模式）</a:t>
            </a:r>
          </a:p>
        </p:txBody>
      </p:sp>
      <p:pic>
        <p:nvPicPr>
          <p:cNvPr id="3" name="图片 2">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09441" y="2657355"/>
            <a:ext cx="3048000" cy="402336"/>
          </a:xfrm>
          <a:prstGeom prst="rect">
            <a:avLst/>
          </a:prstGeom>
        </p:spPr>
      </p:pic>
    </p:spTree>
    <p:extLst>
      <p:ext uri="{BB962C8B-B14F-4D97-AF65-F5344CB8AC3E}">
        <p14:creationId xmlns:p14="http://schemas.microsoft.com/office/powerpoint/2010/main" val="95001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998494-9973-4D26-AB74-66644975C5D0}" type="datetimeFigureOut">
              <a:rPr lang="zh-CN" altLang="en-US" smtClean="0"/>
              <a:t>2020-09-05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39A4C-D91D-4E20-B49B-32BA9E87C496}" type="slidenum">
              <a:rPr lang="zh-CN" altLang="en-US" smtClean="0"/>
              <a:t>‹#›</a:t>
            </a:fld>
            <a:endParaRPr lang="zh-CN" altLang="en-US"/>
          </a:p>
        </p:txBody>
      </p:sp>
    </p:spTree>
    <p:extLst>
      <p:ext uri="{BB962C8B-B14F-4D97-AF65-F5344CB8AC3E}">
        <p14:creationId xmlns:p14="http://schemas.microsoft.com/office/powerpoint/2010/main" val="1682624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3"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sp>
        <p:nvSpPr>
          <p:cNvPr id="5" name="矩形 4"/>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468832" y="2668249"/>
            <a:ext cx="5285801" cy="1107992"/>
          </a:xfrm>
          <a:prstGeom prst="rect">
            <a:avLst/>
          </a:prstGeom>
          <a:noFill/>
        </p:spPr>
        <p:txBody>
          <a:bodyPr wrap="square" lIns="91436" tIns="45718" rIns="91436" bIns="45718" rtlCol="0">
            <a:spAutoFit/>
          </a:bodyPr>
          <a:lstStyle/>
          <a:p>
            <a:pPr algn="ctr"/>
            <a:r>
              <a:rPr kumimoji="1" lang="zh-CN" altLang="en-US" sz="6600" b="1" smtClean="0">
                <a:solidFill>
                  <a:schemeClr val="bg1"/>
                </a:solidFill>
              </a:rPr>
              <a:t>数</a:t>
            </a:r>
            <a:r>
              <a:rPr kumimoji="1" lang="zh-CN" altLang="en-US" sz="6600" b="1">
                <a:solidFill>
                  <a:schemeClr val="bg1"/>
                </a:solidFill>
              </a:rPr>
              <a:t>字媒体基础</a:t>
            </a:r>
            <a:endParaRPr kumimoji="1" lang="zh-CN" altLang="en-US" sz="6600" b="1" dirty="0">
              <a:solidFill>
                <a:schemeClr val="bg1"/>
              </a:solidFill>
            </a:endParaRPr>
          </a:p>
        </p:txBody>
      </p:sp>
      <p:sp>
        <p:nvSpPr>
          <p:cNvPr id="9" name="矩形 8"/>
          <p:cNvSpPr/>
          <p:nvPr/>
        </p:nvSpPr>
        <p:spPr>
          <a:xfrm>
            <a:off x="3288912" y="1866900"/>
            <a:ext cx="5645640"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5301253" y="3942615"/>
            <a:ext cx="1620957" cy="523220"/>
          </a:xfrm>
          <a:prstGeom prst="rect">
            <a:avLst/>
          </a:prstGeom>
        </p:spPr>
        <p:txBody>
          <a:bodyPr wrap="none">
            <a:spAutoFit/>
          </a:bodyPr>
          <a:lstStyle/>
          <a:p>
            <a:r>
              <a:rPr lang="zh-CN" altLang="en-US" sz="2800" smtClean="0">
                <a:solidFill>
                  <a:schemeClr val="bg1"/>
                </a:solidFill>
              </a:rPr>
              <a:t>网站实训</a:t>
            </a:r>
            <a:endParaRPr lang="zh-CN" altLang="en-US" sz="2800">
              <a:solidFill>
                <a:schemeClr val="bg1"/>
              </a:solidFill>
            </a:endParaRPr>
          </a:p>
        </p:txBody>
      </p:sp>
    </p:spTree>
    <p:extLst>
      <p:ext uri="{BB962C8B-B14F-4D97-AF65-F5344CB8AC3E}">
        <p14:creationId xmlns:p14="http://schemas.microsoft.com/office/powerpoint/2010/main" val="23911586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airplan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5584459" y="285630"/>
            <a:ext cx="1040665" cy="1015661"/>
          </a:xfrm>
          <a:prstGeom prst="rect">
            <a:avLst/>
          </a:prstGeom>
          <a:noFill/>
        </p:spPr>
        <p:txBody>
          <a:bodyPr wrap="none" lIns="91438" tIns="45719" rIns="91438" bIns="45719" rtlCol="0">
            <a:spAutoFit/>
          </a:bodyPr>
          <a:lstStyle>
            <a:defPPr>
              <a:defRPr lang="zh-CN"/>
            </a:defPPr>
            <a:lvl1pPr defTabSz="914378">
              <a:defRPr sz="2400" b="1" kern="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6000" smtClean="0">
                <a:solidFill>
                  <a:schemeClr val="bg2"/>
                </a:solidFill>
                <a:latin typeface="Arial" panose="020B0604020202020204" pitchFamily="34" charset="0"/>
              </a:rPr>
              <a:t>01</a:t>
            </a:r>
            <a:endParaRPr lang="zh-CN" altLang="zh-CN" sz="6000">
              <a:solidFill>
                <a:schemeClr val="bg2"/>
              </a:solidFill>
              <a:latin typeface="Arial" panose="020B0604020202020204" pitchFamily="34" charset="0"/>
            </a:endParaRPr>
          </a:p>
        </p:txBody>
      </p:sp>
      <p:sp>
        <p:nvSpPr>
          <p:cNvPr id="11" name="矩形 10"/>
          <p:cNvSpPr/>
          <p:nvPr/>
        </p:nvSpPr>
        <p:spPr>
          <a:xfrm>
            <a:off x="4944059" y="608794"/>
            <a:ext cx="2321469" cy="369332"/>
          </a:xfrm>
          <a:prstGeom prst="rect">
            <a:avLst/>
          </a:prstGeom>
        </p:spPr>
        <p:txBody>
          <a:bodyPr wrap="none">
            <a:spAutoFit/>
          </a:bodyPr>
          <a:lstStyle/>
          <a:p>
            <a:pPr algn="ctr"/>
            <a:r>
              <a:rPr lang="en-US" altLang="zh-CN" smtClean="0">
                <a:solidFill>
                  <a:srgbClr val="707070"/>
                </a:solidFill>
                <a:latin typeface="+mn-ea"/>
              </a:rPr>
              <a:t>CSS </a:t>
            </a:r>
            <a:r>
              <a:rPr lang="zh-CN" altLang="en-US" smtClean="0">
                <a:solidFill>
                  <a:srgbClr val="707070"/>
                </a:solidFill>
                <a:latin typeface="+mn-ea"/>
              </a:rPr>
              <a:t>基础 </a:t>
            </a:r>
            <a:r>
              <a:rPr lang="en-US" altLang="zh-CN" smtClean="0">
                <a:solidFill>
                  <a:srgbClr val="707070"/>
                </a:solidFill>
                <a:latin typeface="+mn-ea"/>
              </a:rPr>
              <a:t>– </a:t>
            </a:r>
            <a:r>
              <a:rPr lang="zh-CN" altLang="en-US" smtClean="0">
                <a:solidFill>
                  <a:srgbClr val="707070"/>
                </a:solidFill>
                <a:latin typeface="+mn-ea"/>
              </a:rPr>
              <a:t>插入方法</a:t>
            </a:r>
            <a:endParaRPr lang="zh-CN" altLang="en-US">
              <a:solidFill>
                <a:srgbClr val="707070"/>
              </a:solidFill>
              <a:latin typeface="+mn-ea"/>
            </a:endParaRPr>
          </a:p>
        </p:txBody>
      </p:sp>
      <p:sp>
        <p:nvSpPr>
          <p:cNvPr id="139" name="矩形 138"/>
          <p:cNvSpPr/>
          <p:nvPr/>
        </p:nvSpPr>
        <p:spPr>
          <a:xfrm>
            <a:off x="517265" y="1676133"/>
            <a:ext cx="2349760" cy="2492990"/>
          </a:xfrm>
          <a:prstGeom prst="rect">
            <a:avLst/>
          </a:prstGeom>
        </p:spPr>
        <p:txBody>
          <a:bodyPr wrap="square">
            <a:spAutoFit/>
          </a:bodyPr>
          <a:lstStyle/>
          <a:p>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插</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入样式表的方法有三种</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a:t>
            </a:r>
          </a:p>
          <a:p>
            <a:pPr marL="171450" indent="-171450">
              <a:lnSpc>
                <a:spcPct val="200000"/>
              </a:lnSpc>
              <a:buFont typeface="Arial" panose="020B0604020202020204" pitchFamily="34" charset="0"/>
              <a:buChar char="•"/>
            </a:pP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外部样式表</a:t>
            </a:r>
          </a:p>
          <a:p>
            <a:pPr marL="171450" indent="-171450">
              <a:lnSpc>
                <a:spcPct val="200000"/>
              </a:lnSpc>
              <a:buFont typeface="Arial" panose="020B0604020202020204" pitchFamily="34" charset="0"/>
              <a:buChar char="•"/>
            </a:pP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内部样式表</a:t>
            </a:r>
          </a:p>
          <a:p>
            <a:pPr marL="171450" indent="-171450">
              <a:lnSpc>
                <a:spcPct val="200000"/>
              </a:lnSpc>
              <a:buFont typeface="Arial" panose="020B0604020202020204" pitchFamily="34" charset="0"/>
              <a:buChar char="•"/>
            </a:pP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内联样式</a:t>
            </a:r>
          </a:p>
          <a:p>
            <a:pPr marL="171450" indent="-171450">
              <a:lnSpc>
                <a:spcPct val="200000"/>
              </a:lnSpc>
              <a:buFont typeface="Arial" panose="020B0604020202020204" pitchFamily="34" charset="0"/>
              <a:buChar char="•"/>
            </a:pPr>
            <a:endPar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indent="457200">
              <a:lnSpc>
                <a:spcPct val="200000"/>
              </a:lnSpc>
            </a:pPr>
            <a:endPar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indent="457200">
              <a:lnSpc>
                <a:spcPct val="200000"/>
              </a:lnSpc>
            </a:pPr>
            <a:endPar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2948546" y="1676133"/>
            <a:ext cx="8942857" cy="4609524"/>
          </a:xfrm>
          <a:prstGeom prst="rect">
            <a:avLst/>
          </a:prstGeom>
        </p:spPr>
      </p:pic>
      <p:pic>
        <p:nvPicPr>
          <p:cNvPr id="3" name="图片 2"/>
          <p:cNvPicPr>
            <a:picLocks noChangeAspect="1"/>
          </p:cNvPicPr>
          <p:nvPr/>
        </p:nvPicPr>
        <p:blipFill>
          <a:blip r:embed="rId3"/>
          <a:stretch>
            <a:fillRect/>
          </a:stretch>
        </p:blipFill>
        <p:spPr>
          <a:xfrm>
            <a:off x="517265" y="4647562"/>
            <a:ext cx="2323809" cy="1638095"/>
          </a:xfrm>
          <a:prstGeom prst="rect">
            <a:avLst/>
          </a:prstGeom>
        </p:spPr>
      </p:pic>
    </p:spTree>
    <p:extLst>
      <p:ext uri="{BB962C8B-B14F-4D97-AF65-F5344CB8AC3E}">
        <p14:creationId xmlns:p14="http://schemas.microsoft.com/office/powerpoint/2010/main" val="3425296644"/>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5584459" y="285630"/>
            <a:ext cx="1040665" cy="1015661"/>
          </a:xfrm>
          <a:prstGeom prst="rect">
            <a:avLst/>
          </a:prstGeom>
          <a:noFill/>
        </p:spPr>
        <p:txBody>
          <a:bodyPr wrap="none" lIns="91438" tIns="45719" rIns="91438" bIns="45719" rtlCol="0">
            <a:spAutoFit/>
          </a:bodyPr>
          <a:lstStyle>
            <a:defPPr>
              <a:defRPr lang="zh-CN"/>
            </a:defPPr>
            <a:lvl1pPr defTabSz="914378">
              <a:defRPr sz="2400" b="1" kern="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6000" smtClean="0">
                <a:solidFill>
                  <a:schemeClr val="bg2"/>
                </a:solidFill>
                <a:latin typeface="Arial" panose="020B0604020202020204" pitchFamily="34" charset="0"/>
              </a:rPr>
              <a:t>01</a:t>
            </a:r>
            <a:endParaRPr lang="zh-CN" altLang="zh-CN" sz="6000">
              <a:solidFill>
                <a:schemeClr val="bg2"/>
              </a:solidFill>
              <a:latin typeface="Arial" panose="020B0604020202020204" pitchFamily="34" charset="0"/>
            </a:endParaRPr>
          </a:p>
        </p:txBody>
      </p:sp>
      <p:sp>
        <p:nvSpPr>
          <p:cNvPr id="11" name="矩形 10"/>
          <p:cNvSpPr/>
          <p:nvPr/>
        </p:nvSpPr>
        <p:spPr>
          <a:xfrm>
            <a:off x="5174891" y="608794"/>
            <a:ext cx="1859805" cy="369332"/>
          </a:xfrm>
          <a:prstGeom prst="rect">
            <a:avLst/>
          </a:prstGeom>
        </p:spPr>
        <p:txBody>
          <a:bodyPr wrap="none">
            <a:spAutoFit/>
          </a:bodyPr>
          <a:lstStyle/>
          <a:p>
            <a:pPr algn="ctr"/>
            <a:r>
              <a:rPr lang="en-US" altLang="zh-CN" smtClean="0">
                <a:solidFill>
                  <a:srgbClr val="707070"/>
                </a:solidFill>
                <a:latin typeface="+mn-ea"/>
              </a:rPr>
              <a:t>CSS </a:t>
            </a:r>
            <a:r>
              <a:rPr lang="zh-CN" altLang="en-US" smtClean="0">
                <a:solidFill>
                  <a:srgbClr val="707070"/>
                </a:solidFill>
                <a:latin typeface="+mn-ea"/>
              </a:rPr>
              <a:t>基础 </a:t>
            </a:r>
            <a:r>
              <a:rPr lang="en-US" altLang="zh-CN" smtClean="0">
                <a:solidFill>
                  <a:srgbClr val="707070"/>
                </a:solidFill>
                <a:latin typeface="+mn-ea"/>
              </a:rPr>
              <a:t>– </a:t>
            </a:r>
            <a:r>
              <a:rPr lang="zh-CN" altLang="en-US">
                <a:solidFill>
                  <a:srgbClr val="707070"/>
                </a:solidFill>
                <a:latin typeface="+mn-ea"/>
              </a:rPr>
              <a:t>格式</a:t>
            </a:r>
          </a:p>
        </p:txBody>
      </p:sp>
      <p:sp>
        <p:nvSpPr>
          <p:cNvPr id="139" name="矩形 138"/>
          <p:cNvSpPr/>
          <p:nvPr/>
        </p:nvSpPr>
        <p:spPr>
          <a:xfrm>
            <a:off x="1174490" y="1487905"/>
            <a:ext cx="9843020" cy="1200329"/>
          </a:xfrm>
          <a:prstGeom prst="rect">
            <a:avLst/>
          </a:prstGeom>
        </p:spPr>
        <p:txBody>
          <a:bodyPr wrap="square">
            <a:spAutoFit/>
          </a:bodyPr>
          <a:lstStyle/>
          <a:p>
            <a:pPr indent="457200">
              <a:lnSpc>
                <a:spcPct val="200000"/>
              </a:lnSpc>
            </a:pP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CSS</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与</a:t>
            </a: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HTML</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的关系，</a:t>
            </a: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HTML</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决定内容和顺序，</a:t>
            </a: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CSS</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定义样式决定表现，</a:t>
            </a: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HTML+CSS</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以实现内容与表现的分离。层叠意味着同一个样式可以被多次定义，以优先级高的为准。</a:t>
            </a:r>
            <a:endPar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indent="457200">
              <a:lnSpc>
                <a:spcPct val="200000"/>
              </a:lnSpc>
            </a:pP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CSS </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规则由两个主要的部分构成：选择器，以及一条或多条属性声明</a:t>
            </a: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a:t>
            </a:r>
            <a:endPar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pic>
        <p:nvPicPr>
          <p:cNvPr id="7170" name="Picture 2" descr="https://7n.w3cschool.cn/statics/images/course/selecto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2425" y="2890272"/>
            <a:ext cx="5419725" cy="1133476"/>
          </a:xfrm>
          <a:prstGeom prst="rect">
            <a:avLst/>
          </a:prstGeom>
          <a:noFill/>
          <a:extLst>
            <a:ext uri="{909E8E84-426E-40DD-AFC4-6F175D3DCCD1}">
              <a14:hiddenFill xmlns:a14="http://schemas.microsoft.com/office/drawing/2010/main">
                <a:solidFill>
                  <a:srgbClr val="FFFFFF"/>
                </a:solidFill>
              </a14:hiddenFill>
            </a:ext>
          </a:extLst>
        </p:spPr>
      </p:pic>
      <p:sp>
        <p:nvSpPr>
          <p:cNvPr id="142" name="矩形 141"/>
          <p:cNvSpPr/>
          <p:nvPr/>
        </p:nvSpPr>
        <p:spPr>
          <a:xfrm>
            <a:off x="1250690" y="4225786"/>
            <a:ext cx="9843020" cy="2308324"/>
          </a:xfrm>
          <a:prstGeom prst="rect">
            <a:avLst/>
          </a:prstGeom>
        </p:spPr>
        <p:txBody>
          <a:bodyPr wrap="square">
            <a:spAutoFit/>
          </a:bodyPr>
          <a:lstStyle/>
          <a:p>
            <a:pPr marL="171450" indent="-171450">
              <a:lnSpc>
                <a:spcPct val="200000"/>
              </a:lnSpc>
              <a:buFont typeface="Arial" panose="020B0604020202020204" pitchFamily="34" charset="0"/>
              <a:buChar char="•"/>
            </a:pP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选</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择</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器指需</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要改变样式的 </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HTML </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元素。</a:t>
            </a:r>
          </a:p>
          <a:p>
            <a:pPr marL="171450" indent="-171450">
              <a:lnSpc>
                <a:spcPct val="200000"/>
              </a:lnSpc>
              <a:buFont typeface="Arial" panose="020B0604020202020204" pitchFamily="34" charset="0"/>
              <a:buChar char="•"/>
            </a:pP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每</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条声</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明由一个属</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性名和</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一个值组成。</a:t>
            </a:r>
          </a:p>
          <a:p>
            <a:pPr marL="171450" indent="-171450">
              <a:lnSpc>
                <a:spcPct val="200000"/>
              </a:lnSpc>
              <a:buFont typeface="Arial" panose="020B0604020202020204" pitchFamily="34" charset="0"/>
              <a:buChar char="•"/>
            </a:pP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属性（</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property</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是设</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置的样式属性（</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style attribute</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a:t>
            </a:r>
            <a:endPar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marL="171450" indent="-171450">
              <a:lnSpc>
                <a:spcPct val="200000"/>
              </a:lnSpc>
              <a:buFont typeface="Arial" panose="020B0604020202020204" pitchFamily="34" charset="0"/>
              <a:buChar char="•"/>
            </a:pP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每</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个属性有一个值</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a:t>
            </a:r>
            <a:endPar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marL="171450" indent="-171450">
              <a:lnSpc>
                <a:spcPct val="200000"/>
              </a:lnSpc>
              <a:buFont typeface="Arial" panose="020B0604020202020204" pitchFamily="34" charset="0"/>
              <a:buChar char="•"/>
            </a:pP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属</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性和值被冒号分开</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a:t>
            </a:r>
            <a:endPar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marL="171450" indent="-171450">
              <a:lnSpc>
                <a:spcPct val="200000"/>
              </a:lnSpc>
              <a:buFont typeface="Arial" panose="020B0604020202020204" pitchFamily="34" charset="0"/>
              <a:buChar char="•"/>
            </a:pP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多</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个属性以分号分隔。</a:t>
            </a:r>
            <a:endPar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18955475"/>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5584459" y="285630"/>
            <a:ext cx="1040665" cy="1015661"/>
          </a:xfrm>
          <a:prstGeom prst="rect">
            <a:avLst/>
          </a:prstGeom>
          <a:noFill/>
        </p:spPr>
        <p:txBody>
          <a:bodyPr wrap="none" lIns="91438" tIns="45719" rIns="91438" bIns="45719" rtlCol="0">
            <a:spAutoFit/>
          </a:bodyPr>
          <a:lstStyle>
            <a:defPPr>
              <a:defRPr lang="zh-CN"/>
            </a:defPPr>
            <a:lvl1pPr defTabSz="914378">
              <a:defRPr sz="2400" b="1" kern="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6000" smtClean="0">
                <a:solidFill>
                  <a:schemeClr val="bg2"/>
                </a:solidFill>
                <a:latin typeface="Arial" panose="020B0604020202020204" pitchFamily="34" charset="0"/>
              </a:rPr>
              <a:t>01</a:t>
            </a:r>
            <a:endParaRPr lang="zh-CN" altLang="zh-CN" sz="6000">
              <a:solidFill>
                <a:schemeClr val="bg2"/>
              </a:solidFill>
              <a:latin typeface="Arial" panose="020B0604020202020204" pitchFamily="34" charset="0"/>
            </a:endParaRPr>
          </a:p>
        </p:txBody>
      </p:sp>
      <p:sp>
        <p:nvSpPr>
          <p:cNvPr id="11" name="矩形 10"/>
          <p:cNvSpPr/>
          <p:nvPr/>
        </p:nvSpPr>
        <p:spPr>
          <a:xfrm>
            <a:off x="5059475" y="608794"/>
            <a:ext cx="2090637" cy="369332"/>
          </a:xfrm>
          <a:prstGeom prst="rect">
            <a:avLst/>
          </a:prstGeom>
        </p:spPr>
        <p:txBody>
          <a:bodyPr wrap="none">
            <a:spAutoFit/>
          </a:bodyPr>
          <a:lstStyle/>
          <a:p>
            <a:pPr algn="ctr"/>
            <a:r>
              <a:rPr lang="en-US" altLang="zh-CN" smtClean="0">
                <a:solidFill>
                  <a:srgbClr val="707070"/>
                </a:solidFill>
                <a:latin typeface="+mn-ea"/>
              </a:rPr>
              <a:t>CSS </a:t>
            </a:r>
            <a:r>
              <a:rPr lang="zh-CN" altLang="en-US" smtClean="0">
                <a:solidFill>
                  <a:srgbClr val="707070"/>
                </a:solidFill>
                <a:latin typeface="+mn-ea"/>
              </a:rPr>
              <a:t>基础 </a:t>
            </a:r>
            <a:r>
              <a:rPr lang="en-US" altLang="zh-CN" smtClean="0">
                <a:solidFill>
                  <a:srgbClr val="707070"/>
                </a:solidFill>
                <a:latin typeface="+mn-ea"/>
              </a:rPr>
              <a:t>– </a:t>
            </a:r>
            <a:r>
              <a:rPr lang="zh-CN" altLang="en-US" smtClean="0">
                <a:solidFill>
                  <a:srgbClr val="707070"/>
                </a:solidFill>
                <a:latin typeface="+mn-ea"/>
              </a:rPr>
              <a:t>选择器</a:t>
            </a:r>
            <a:endParaRPr lang="zh-CN" altLang="en-US">
              <a:solidFill>
                <a:srgbClr val="707070"/>
              </a:solidFill>
              <a:latin typeface="+mn-ea"/>
            </a:endParaRPr>
          </a:p>
        </p:txBody>
      </p:sp>
      <p:sp>
        <p:nvSpPr>
          <p:cNvPr id="139" name="矩形 138"/>
          <p:cNvSpPr/>
          <p:nvPr/>
        </p:nvSpPr>
        <p:spPr>
          <a:xfrm>
            <a:off x="4813040" y="1624455"/>
            <a:ext cx="9843020" cy="1938992"/>
          </a:xfrm>
          <a:prstGeom prst="rect">
            <a:avLst/>
          </a:prstGeom>
        </p:spPr>
        <p:txBody>
          <a:bodyPr wrap="square">
            <a:spAutoFit/>
          </a:bodyPr>
          <a:lstStyle/>
          <a:p>
            <a:pPr indent="457200">
              <a:lnSpc>
                <a:spcPct val="200000"/>
              </a:lnSpc>
            </a:pP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标签选择器：</a:t>
            </a: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HTML</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标签制定特定的样式。如：</a:t>
            </a: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a{}</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a:t>
            </a: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p{}</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a:t>
            </a: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body{}</a:t>
            </a:r>
          </a:p>
          <a:p>
            <a:pPr indent="457200">
              <a:lnSpc>
                <a:spcPct val="200000"/>
              </a:lnSpc>
            </a:pP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ID</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选择器：为标有特定 </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id </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的 </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HTML </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元素指定特定的样式</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a:t>
            </a:r>
            <a:endPar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indent="457200">
              <a:lnSpc>
                <a:spcPct val="200000"/>
              </a:lnSpc>
            </a:pPr>
            <a:r>
              <a:rPr lang="en-US" altLang="zh-CN" sz="1200" kern="0" smtClean="0">
                <a:solidFill>
                  <a:srgbClr val="C00000"/>
                </a:solidFill>
                <a:latin typeface="微软雅黑" panose="020B0503020204020204" pitchFamily="34" charset="-122"/>
                <a:ea typeface="微软雅黑" panose="020B0503020204020204" pitchFamily="34" charset="-122"/>
              </a:rPr>
              <a:t>ID</a:t>
            </a:r>
            <a:r>
              <a:rPr lang="zh-CN" altLang="en-US" sz="1200" kern="0">
                <a:solidFill>
                  <a:srgbClr val="C00000"/>
                </a:solidFill>
                <a:latin typeface="微软雅黑" panose="020B0503020204020204" pitchFamily="34" charset="-122"/>
                <a:ea typeface="微软雅黑" panose="020B0503020204020204" pitchFamily="34" charset="-122"/>
              </a:rPr>
              <a:t>属性不要以数字开</a:t>
            </a:r>
            <a:r>
              <a:rPr lang="zh-CN" altLang="en-US" sz="1200" kern="0" smtClean="0">
                <a:solidFill>
                  <a:srgbClr val="C00000"/>
                </a:solidFill>
                <a:latin typeface="微软雅黑" panose="020B0503020204020204" pitchFamily="34" charset="-122"/>
                <a:ea typeface="微软雅黑" panose="020B0503020204020204" pitchFamily="34" charset="-122"/>
              </a:rPr>
              <a:t>头，数</a:t>
            </a:r>
            <a:r>
              <a:rPr lang="zh-CN" altLang="en-US" sz="1200" kern="0">
                <a:solidFill>
                  <a:srgbClr val="C00000"/>
                </a:solidFill>
                <a:latin typeface="微软雅黑" panose="020B0503020204020204" pitchFamily="34" charset="-122"/>
                <a:ea typeface="微软雅黑" panose="020B0503020204020204" pitchFamily="34" charset="-122"/>
              </a:rPr>
              <a:t>字开头的</a:t>
            </a:r>
            <a:r>
              <a:rPr lang="en-US" altLang="zh-CN" sz="1200" kern="0">
                <a:solidFill>
                  <a:srgbClr val="C00000"/>
                </a:solidFill>
                <a:latin typeface="微软雅黑" panose="020B0503020204020204" pitchFamily="34" charset="-122"/>
                <a:ea typeface="微软雅黑" panose="020B0503020204020204" pitchFamily="34" charset="-122"/>
              </a:rPr>
              <a:t>ID</a:t>
            </a:r>
            <a:r>
              <a:rPr lang="zh-CN" altLang="en-US" sz="1200" kern="0">
                <a:solidFill>
                  <a:srgbClr val="C00000"/>
                </a:solidFill>
                <a:latin typeface="微软雅黑" panose="020B0503020204020204" pitchFamily="34" charset="-122"/>
                <a:ea typeface="微软雅黑" panose="020B0503020204020204" pitchFamily="34" charset="-122"/>
              </a:rPr>
              <a:t>在 </a:t>
            </a:r>
            <a:r>
              <a:rPr lang="en-US" altLang="zh-CN" sz="1200" kern="0">
                <a:solidFill>
                  <a:srgbClr val="C00000"/>
                </a:solidFill>
                <a:latin typeface="微软雅黑" panose="020B0503020204020204" pitchFamily="34" charset="-122"/>
                <a:ea typeface="微软雅黑" panose="020B0503020204020204" pitchFamily="34" charset="-122"/>
              </a:rPr>
              <a:t>Mozilla/Firefox </a:t>
            </a:r>
            <a:r>
              <a:rPr lang="zh-CN" altLang="en-US" sz="1200" kern="0">
                <a:solidFill>
                  <a:srgbClr val="C00000"/>
                </a:solidFill>
                <a:latin typeface="微软雅黑" panose="020B0503020204020204" pitchFamily="34" charset="-122"/>
                <a:ea typeface="微软雅黑" panose="020B0503020204020204" pitchFamily="34" charset="-122"/>
              </a:rPr>
              <a:t>浏览器中不起作用。</a:t>
            </a:r>
            <a:endParaRPr lang="en-US" altLang="zh-CN" sz="1200" kern="0">
              <a:solidFill>
                <a:srgbClr val="C00000"/>
              </a:solidFill>
              <a:latin typeface="微软雅黑" panose="020B0503020204020204" pitchFamily="34" charset="-122"/>
              <a:ea typeface="微软雅黑" panose="020B0503020204020204" pitchFamily="34" charset="-122"/>
            </a:endParaRPr>
          </a:p>
          <a:p>
            <a:pPr indent="457200">
              <a:lnSpc>
                <a:spcPct val="200000"/>
              </a:lnSpc>
            </a:pPr>
            <a:r>
              <a:rPr lang="en-US" altLang="zh-CN" sz="1200" kern="0">
                <a:solidFill>
                  <a:srgbClr val="C00000"/>
                </a:solidFill>
                <a:latin typeface="微软雅黑" panose="020B0503020204020204" pitchFamily="34" charset="-122"/>
                <a:ea typeface="微软雅黑" panose="020B0503020204020204" pitchFamily="34" charset="-122"/>
              </a:rPr>
              <a:t>ID</a:t>
            </a:r>
            <a:r>
              <a:rPr lang="zh-CN" altLang="en-US" sz="1200" kern="0">
                <a:solidFill>
                  <a:srgbClr val="C00000"/>
                </a:solidFill>
                <a:latin typeface="微软雅黑" panose="020B0503020204020204" pitchFamily="34" charset="-122"/>
                <a:ea typeface="微软雅黑" panose="020B0503020204020204" pitchFamily="34" charset="-122"/>
              </a:rPr>
              <a:t>属性只能在每个 </a:t>
            </a:r>
            <a:r>
              <a:rPr lang="en-US" altLang="zh-CN" sz="1200" kern="0">
                <a:solidFill>
                  <a:srgbClr val="C00000"/>
                </a:solidFill>
                <a:latin typeface="微软雅黑" panose="020B0503020204020204" pitchFamily="34" charset="-122"/>
                <a:ea typeface="微软雅黑" panose="020B0503020204020204" pitchFamily="34" charset="-122"/>
              </a:rPr>
              <a:t>HTML </a:t>
            </a:r>
            <a:r>
              <a:rPr lang="zh-CN" altLang="en-US" sz="1200" kern="0">
                <a:solidFill>
                  <a:srgbClr val="C00000"/>
                </a:solidFill>
                <a:latin typeface="微软雅黑" panose="020B0503020204020204" pitchFamily="34" charset="-122"/>
                <a:ea typeface="微软雅黑" panose="020B0503020204020204" pitchFamily="34" charset="-122"/>
              </a:rPr>
              <a:t>文档中出现一次。</a:t>
            </a:r>
            <a:endParaRPr lang="en-US" altLang="zh-CN" sz="1200" kern="0">
              <a:solidFill>
                <a:srgbClr val="C00000"/>
              </a:solidFill>
              <a:latin typeface="微软雅黑" panose="020B0503020204020204" pitchFamily="34" charset="-122"/>
              <a:ea typeface="微软雅黑" panose="020B0503020204020204" pitchFamily="34" charset="-122"/>
            </a:endParaRPr>
          </a:p>
          <a:p>
            <a:pPr indent="457200">
              <a:lnSpc>
                <a:spcPct val="200000"/>
              </a:lnSpc>
            </a:pP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类选择器：用于描述一组元素的样</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式，</a:t>
            </a: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class </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选择器有别于</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id</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选择</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器，</a:t>
            </a: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class</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可以在多个元素中使用。</a:t>
            </a:r>
            <a:endPar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324224" y="1539415"/>
            <a:ext cx="4622883" cy="4232735"/>
          </a:xfrm>
          <a:prstGeom prst="rect">
            <a:avLst/>
          </a:prstGeom>
        </p:spPr>
      </p:pic>
      <p:pic>
        <p:nvPicPr>
          <p:cNvPr id="7" name="图片 6"/>
          <p:cNvPicPr>
            <a:picLocks noChangeAspect="1"/>
          </p:cNvPicPr>
          <p:nvPr/>
        </p:nvPicPr>
        <p:blipFill>
          <a:blip r:embed="rId3"/>
          <a:stretch>
            <a:fillRect/>
          </a:stretch>
        </p:blipFill>
        <p:spPr>
          <a:xfrm>
            <a:off x="5329691" y="3876912"/>
            <a:ext cx="7266667" cy="1895238"/>
          </a:xfrm>
          <a:prstGeom prst="rect">
            <a:avLst/>
          </a:prstGeom>
        </p:spPr>
      </p:pic>
    </p:spTree>
    <p:extLst>
      <p:ext uri="{BB962C8B-B14F-4D97-AF65-F5344CB8AC3E}">
        <p14:creationId xmlns:p14="http://schemas.microsoft.com/office/powerpoint/2010/main" val="3542063269"/>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5584459" y="285630"/>
            <a:ext cx="1040665" cy="1015661"/>
          </a:xfrm>
          <a:prstGeom prst="rect">
            <a:avLst/>
          </a:prstGeom>
          <a:noFill/>
        </p:spPr>
        <p:txBody>
          <a:bodyPr wrap="none" lIns="91438" tIns="45719" rIns="91438" bIns="45719" rtlCol="0">
            <a:spAutoFit/>
          </a:bodyPr>
          <a:lstStyle>
            <a:defPPr>
              <a:defRPr lang="zh-CN"/>
            </a:defPPr>
            <a:lvl1pPr defTabSz="914378">
              <a:defRPr sz="2400" b="1" kern="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6000" smtClean="0">
                <a:solidFill>
                  <a:schemeClr val="bg2"/>
                </a:solidFill>
                <a:latin typeface="Arial" panose="020B0604020202020204" pitchFamily="34" charset="0"/>
              </a:rPr>
              <a:t>01</a:t>
            </a:r>
            <a:endParaRPr lang="zh-CN" altLang="zh-CN" sz="6000">
              <a:solidFill>
                <a:schemeClr val="bg2"/>
              </a:solidFill>
              <a:latin typeface="Arial" panose="020B0604020202020204" pitchFamily="34" charset="0"/>
            </a:endParaRPr>
          </a:p>
        </p:txBody>
      </p:sp>
      <p:sp>
        <p:nvSpPr>
          <p:cNvPr id="11" name="矩形 10"/>
          <p:cNvSpPr/>
          <p:nvPr/>
        </p:nvSpPr>
        <p:spPr>
          <a:xfrm>
            <a:off x="4480086" y="608794"/>
            <a:ext cx="3249416" cy="369332"/>
          </a:xfrm>
          <a:prstGeom prst="rect">
            <a:avLst/>
          </a:prstGeom>
        </p:spPr>
        <p:txBody>
          <a:bodyPr wrap="none">
            <a:spAutoFit/>
          </a:bodyPr>
          <a:lstStyle/>
          <a:p>
            <a:pPr algn="ctr"/>
            <a:r>
              <a:rPr lang="en-US" altLang="zh-CN" smtClean="0">
                <a:solidFill>
                  <a:srgbClr val="707070"/>
                </a:solidFill>
                <a:latin typeface="+mn-ea"/>
              </a:rPr>
              <a:t>CSS </a:t>
            </a:r>
            <a:r>
              <a:rPr lang="zh-CN" altLang="en-US" smtClean="0">
                <a:solidFill>
                  <a:srgbClr val="707070"/>
                </a:solidFill>
                <a:latin typeface="+mn-ea"/>
              </a:rPr>
              <a:t>基础 </a:t>
            </a:r>
            <a:r>
              <a:rPr lang="en-US" altLang="zh-CN" smtClean="0">
                <a:solidFill>
                  <a:srgbClr val="707070"/>
                </a:solidFill>
                <a:latin typeface="+mn-ea"/>
              </a:rPr>
              <a:t>– </a:t>
            </a:r>
            <a:r>
              <a:rPr lang="zh-CN" altLang="en-US" smtClean="0">
                <a:solidFill>
                  <a:srgbClr val="707070"/>
                </a:solidFill>
                <a:latin typeface="+mn-ea"/>
              </a:rPr>
              <a:t>背景 </a:t>
            </a:r>
            <a:r>
              <a:rPr lang="en-US" altLang="zh-CN" smtClean="0">
                <a:solidFill>
                  <a:srgbClr val="707070"/>
                </a:solidFill>
                <a:latin typeface="+mn-ea"/>
              </a:rPr>
              <a:t>Background</a:t>
            </a:r>
            <a:endParaRPr lang="zh-CN" altLang="en-US">
              <a:solidFill>
                <a:srgbClr val="707070"/>
              </a:solidFill>
              <a:latin typeface="+mn-ea"/>
            </a:endParaRPr>
          </a:p>
        </p:txBody>
      </p:sp>
      <p:sp>
        <p:nvSpPr>
          <p:cNvPr id="2" name="矩形 1"/>
          <p:cNvSpPr/>
          <p:nvPr/>
        </p:nvSpPr>
        <p:spPr>
          <a:xfrm>
            <a:off x="895350" y="1301290"/>
            <a:ext cx="6096000" cy="2492990"/>
          </a:xfrm>
          <a:prstGeom prst="rect">
            <a:avLst/>
          </a:prstGeom>
        </p:spPr>
        <p:txBody>
          <a:bodyPr>
            <a:spAutoFit/>
          </a:bodyPr>
          <a:lstStyle/>
          <a:p>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CSS </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属性定义背景效果：</a:t>
            </a:r>
            <a:endPar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marL="171450" indent="-171450">
              <a:lnSpc>
                <a:spcPct val="200000"/>
              </a:lnSpc>
              <a:buFont typeface="Arial" panose="020B0604020202020204" pitchFamily="34" charset="0"/>
              <a:buChar char="•"/>
            </a:pP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background-color</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：设置元素的背景颜色。</a:t>
            </a:r>
            <a:endPar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marL="171450" indent="-171450">
              <a:lnSpc>
                <a:spcPct val="200000"/>
              </a:lnSpc>
              <a:buFont typeface="Arial" panose="020B0604020202020204" pitchFamily="34" charset="0"/>
              <a:buChar char="•"/>
            </a:pP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background-image</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：把图像设置为背景。</a:t>
            </a:r>
            <a:endPar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marL="171450" indent="-171450">
              <a:lnSpc>
                <a:spcPct val="200000"/>
              </a:lnSpc>
              <a:buFont typeface="Arial" panose="020B0604020202020204" pitchFamily="34" charset="0"/>
              <a:buChar char="•"/>
            </a:pP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background-repeat</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：设置背景图像是否及如何重复。</a:t>
            </a:r>
            <a:endPar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marL="171450" indent="-171450">
              <a:lnSpc>
                <a:spcPct val="200000"/>
              </a:lnSpc>
              <a:buFont typeface="Arial" panose="020B0604020202020204" pitchFamily="34" charset="0"/>
              <a:buChar char="•"/>
            </a:pP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background-attachment</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：背景图像是否固定或者随着页面的其余部分滚动。</a:t>
            </a:r>
            <a:endPar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marL="171450" indent="-171450">
              <a:lnSpc>
                <a:spcPct val="200000"/>
              </a:lnSpc>
              <a:buFont typeface="Arial" panose="020B0604020202020204" pitchFamily="34" charset="0"/>
              <a:buChar char="•"/>
            </a:pP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background-position</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：设置背景图像的起始位置。</a:t>
            </a:r>
            <a:endPar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marL="171450" indent="-171450">
              <a:lnSpc>
                <a:spcPct val="200000"/>
              </a:lnSpc>
              <a:buFont typeface="Arial" panose="020B0604020202020204" pitchFamily="34" charset="0"/>
              <a:buChar char="•"/>
            </a:pPr>
            <a:endPar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sp>
        <p:nvSpPr>
          <p:cNvPr id="6" name="矩形 5"/>
          <p:cNvSpPr/>
          <p:nvPr/>
        </p:nvSpPr>
        <p:spPr>
          <a:xfrm>
            <a:off x="895350" y="3794280"/>
            <a:ext cx="6096000" cy="276999"/>
          </a:xfrm>
          <a:prstGeom prst="rect">
            <a:avLst/>
          </a:prstGeom>
        </p:spPr>
        <p:txBody>
          <a:bodyPr>
            <a:spAutoFit/>
          </a:bodyPr>
          <a:lstStyle/>
          <a:p>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简写：</a:t>
            </a:r>
            <a:endPar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995696" y="4248189"/>
            <a:ext cx="5342857" cy="628571"/>
          </a:xfrm>
          <a:prstGeom prst="rect">
            <a:avLst/>
          </a:prstGeom>
        </p:spPr>
      </p:pic>
      <p:pic>
        <p:nvPicPr>
          <p:cNvPr id="7" name="图片 6"/>
          <p:cNvPicPr>
            <a:picLocks noChangeAspect="1"/>
          </p:cNvPicPr>
          <p:nvPr/>
        </p:nvPicPr>
        <p:blipFill>
          <a:blip r:embed="rId3"/>
          <a:stretch>
            <a:fillRect/>
          </a:stretch>
        </p:blipFill>
        <p:spPr>
          <a:xfrm>
            <a:off x="995695" y="5286459"/>
            <a:ext cx="5342857" cy="1352381"/>
          </a:xfrm>
          <a:prstGeom prst="rect">
            <a:avLst/>
          </a:prstGeom>
        </p:spPr>
      </p:pic>
    </p:spTree>
    <p:extLst>
      <p:ext uri="{BB962C8B-B14F-4D97-AF65-F5344CB8AC3E}">
        <p14:creationId xmlns:p14="http://schemas.microsoft.com/office/powerpoint/2010/main" val="228102739"/>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5584459" y="285630"/>
            <a:ext cx="1040665" cy="1015661"/>
          </a:xfrm>
          <a:prstGeom prst="rect">
            <a:avLst/>
          </a:prstGeom>
          <a:noFill/>
        </p:spPr>
        <p:txBody>
          <a:bodyPr wrap="none" lIns="91438" tIns="45719" rIns="91438" bIns="45719" rtlCol="0">
            <a:spAutoFit/>
          </a:bodyPr>
          <a:lstStyle>
            <a:defPPr>
              <a:defRPr lang="zh-CN"/>
            </a:defPPr>
            <a:lvl1pPr defTabSz="914378">
              <a:defRPr sz="2400" b="1" kern="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6000" smtClean="0">
                <a:solidFill>
                  <a:schemeClr val="bg2"/>
                </a:solidFill>
                <a:latin typeface="Arial" panose="020B0604020202020204" pitchFamily="34" charset="0"/>
              </a:rPr>
              <a:t>01</a:t>
            </a:r>
            <a:endParaRPr lang="zh-CN" altLang="zh-CN" sz="6000">
              <a:solidFill>
                <a:schemeClr val="bg2"/>
              </a:solidFill>
              <a:latin typeface="Arial" panose="020B0604020202020204" pitchFamily="34" charset="0"/>
            </a:endParaRPr>
          </a:p>
        </p:txBody>
      </p:sp>
      <p:sp>
        <p:nvSpPr>
          <p:cNvPr id="11" name="矩形 10"/>
          <p:cNvSpPr/>
          <p:nvPr/>
        </p:nvSpPr>
        <p:spPr>
          <a:xfrm>
            <a:off x="4944060" y="608794"/>
            <a:ext cx="2321469" cy="369332"/>
          </a:xfrm>
          <a:prstGeom prst="rect">
            <a:avLst/>
          </a:prstGeom>
        </p:spPr>
        <p:txBody>
          <a:bodyPr wrap="none">
            <a:spAutoFit/>
          </a:bodyPr>
          <a:lstStyle/>
          <a:p>
            <a:pPr algn="ctr"/>
            <a:r>
              <a:rPr lang="en-US" altLang="zh-CN" smtClean="0">
                <a:solidFill>
                  <a:srgbClr val="707070"/>
                </a:solidFill>
                <a:latin typeface="+mn-ea"/>
              </a:rPr>
              <a:t>CSS </a:t>
            </a:r>
            <a:r>
              <a:rPr lang="zh-CN" altLang="en-US" smtClean="0">
                <a:solidFill>
                  <a:srgbClr val="707070"/>
                </a:solidFill>
                <a:latin typeface="+mn-ea"/>
              </a:rPr>
              <a:t>基础 </a:t>
            </a:r>
            <a:r>
              <a:rPr lang="en-US" altLang="zh-CN" smtClean="0">
                <a:solidFill>
                  <a:srgbClr val="707070"/>
                </a:solidFill>
                <a:latin typeface="+mn-ea"/>
              </a:rPr>
              <a:t>– </a:t>
            </a:r>
            <a:r>
              <a:rPr lang="zh-CN" altLang="en-US">
                <a:solidFill>
                  <a:srgbClr val="707070"/>
                </a:solidFill>
                <a:latin typeface="+mn-ea"/>
              </a:rPr>
              <a:t>文</a:t>
            </a:r>
            <a:r>
              <a:rPr lang="zh-CN" altLang="en-US" smtClean="0">
                <a:solidFill>
                  <a:srgbClr val="707070"/>
                </a:solidFill>
                <a:latin typeface="+mn-ea"/>
              </a:rPr>
              <a:t>字规范</a:t>
            </a:r>
            <a:endParaRPr lang="zh-CN" altLang="en-US">
              <a:solidFill>
                <a:srgbClr val="707070"/>
              </a:solidFill>
              <a:latin typeface="+mn-ea"/>
            </a:endParaRPr>
          </a:p>
        </p:txBody>
      </p:sp>
      <p:sp>
        <p:nvSpPr>
          <p:cNvPr id="5" name="矩形 4"/>
          <p:cNvSpPr/>
          <p:nvPr/>
        </p:nvSpPr>
        <p:spPr>
          <a:xfrm>
            <a:off x="1084575" y="1470869"/>
            <a:ext cx="10080000" cy="1938992"/>
          </a:xfrm>
          <a:prstGeom prst="rect">
            <a:avLst/>
          </a:prstGeom>
        </p:spPr>
        <p:txBody>
          <a:bodyPr wrap="square">
            <a:spAutoFit/>
          </a:bodyPr>
          <a:lstStyle/>
          <a:p>
            <a:pPr indent="457200">
              <a:lnSpc>
                <a:spcPct val="200000"/>
              </a:lnSpc>
            </a:pP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文</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字在浏览器上的渲染与系统和浏览器有关。比如在苹果电脑上看到的文字效果和 </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Windows </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系统电脑上看到的文字效果就有所不同：苹果会对文字进行渲</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染，而 </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windows </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的文字几乎充满了像素颗粒</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a:t>
            </a:r>
            <a:endPar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indent="457200">
              <a:lnSpc>
                <a:spcPct val="200000"/>
              </a:lnSpc>
            </a:pP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按</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照用户占比来说无疑 </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Windows </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的用户是主</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流，所</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以尽管我们可能使用苹果电脑设计网</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页，但</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是设计出来的网页效果也应该和 </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Windows </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显示一致</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。另外，字</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号的大小也非常重要。网页的显示区域决定了文字不可以过</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大，在</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网站设计中我们的文字大小一般来说是</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12-20</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像素</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。奇</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数的文字表现和适配都不好</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做，也</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就是说我们必须使用偶数的字号来设计</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a:t>
            </a:r>
            <a:endPar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pic>
        <p:nvPicPr>
          <p:cNvPr id="15362" name="Picture 2" descr="https://image.uisdc.com/wp-content/uploads/2018/07/uisdc-wy-20180725-3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5563" y="3579439"/>
            <a:ext cx="7000875" cy="3114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04918"/>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5584459" y="285630"/>
            <a:ext cx="1040665" cy="1015661"/>
          </a:xfrm>
          <a:prstGeom prst="rect">
            <a:avLst/>
          </a:prstGeom>
          <a:noFill/>
        </p:spPr>
        <p:txBody>
          <a:bodyPr wrap="none" lIns="91438" tIns="45719" rIns="91438" bIns="45719" rtlCol="0">
            <a:spAutoFit/>
          </a:bodyPr>
          <a:lstStyle>
            <a:defPPr>
              <a:defRPr lang="zh-CN"/>
            </a:defPPr>
            <a:lvl1pPr defTabSz="914378">
              <a:defRPr sz="2400" b="1" kern="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6000" smtClean="0">
                <a:solidFill>
                  <a:schemeClr val="bg2"/>
                </a:solidFill>
                <a:latin typeface="Arial" panose="020B0604020202020204" pitchFamily="34" charset="0"/>
              </a:rPr>
              <a:t>01</a:t>
            </a:r>
            <a:endParaRPr lang="zh-CN" altLang="zh-CN" sz="6000">
              <a:solidFill>
                <a:schemeClr val="bg2"/>
              </a:solidFill>
              <a:latin typeface="Arial" panose="020B0604020202020204" pitchFamily="34" charset="0"/>
            </a:endParaRPr>
          </a:p>
        </p:txBody>
      </p:sp>
      <p:sp>
        <p:nvSpPr>
          <p:cNvPr id="11" name="矩形 10"/>
          <p:cNvSpPr/>
          <p:nvPr/>
        </p:nvSpPr>
        <p:spPr>
          <a:xfrm>
            <a:off x="4619484" y="608794"/>
            <a:ext cx="2970621" cy="369332"/>
          </a:xfrm>
          <a:prstGeom prst="rect">
            <a:avLst/>
          </a:prstGeom>
        </p:spPr>
        <p:txBody>
          <a:bodyPr wrap="none">
            <a:spAutoFit/>
          </a:bodyPr>
          <a:lstStyle/>
          <a:p>
            <a:pPr algn="ctr"/>
            <a:r>
              <a:rPr lang="en-US" altLang="zh-CN" smtClean="0">
                <a:solidFill>
                  <a:srgbClr val="707070"/>
                </a:solidFill>
                <a:latin typeface="+mn-ea"/>
              </a:rPr>
              <a:t>CSS </a:t>
            </a:r>
            <a:r>
              <a:rPr lang="zh-CN" altLang="en-US" smtClean="0">
                <a:solidFill>
                  <a:srgbClr val="707070"/>
                </a:solidFill>
                <a:latin typeface="+mn-ea"/>
              </a:rPr>
              <a:t>基础 </a:t>
            </a:r>
            <a:r>
              <a:rPr lang="en-US" altLang="zh-CN" smtClean="0">
                <a:solidFill>
                  <a:srgbClr val="707070"/>
                </a:solidFill>
                <a:latin typeface="+mn-ea"/>
              </a:rPr>
              <a:t>– </a:t>
            </a:r>
            <a:r>
              <a:rPr lang="zh-CN" altLang="en-US" smtClean="0">
                <a:solidFill>
                  <a:srgbClr val="707070"/>
                </a:solidFill>
                <a:latin typeface="+mn-ea"/>
              </a:rPr>
              <a:t>文本 </a:t>
            </a:r>
            <a:r>
              <a:rPr lang="en-US" altLang="zh-CN" smtClean="0">
                <a:solidFill>
                  <a:srgbClr val="707070"/>
                </a:solidFill>
                <a:latin typeface="+mn-ea"/>
              </a:rPr>
              <a:t>Text/Font</a:t>
            </a:r>
            <a:endParaRPr lang="zh-CN" altLang="en-US">
              <a:solidFill>
                <a:srgbClr val="707070"/>
              </a:solidFill>
              <a:latin typeface="+mn-ea"/>
            </a:endParaRPr>
          </a:p>
        </p:txBody>
      </p:sp>
      <p:sp>
        <p:nvSpPr>
          <p:cNvPr id="2" name="矩形 1"/>
          <p:cNvSpPr/>
          <p:nvPr/>
        </p:nvSpPr>
        <p:spPr>
          <a:xfrm>
            <a:off x="847725" y="1624456"/>
            <a:ext cx="6096000" cy="4708981"/>
          </a:xfrm>
          <a:prstGeom prst="rect">
            <a:avLst/>
          </a:prstGeom>
        </p:spPr>
        <p:txBody>
          <a:bodyPr>
            <a:spAutoFit/>
          </a:bodyPr>
          <a:lstStyle/>
          <a:p>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CSS </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文本属性：</a:t>
            </a:r>
            <a:endPar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marL="171450" indent="-171450">
              <a:lnSpc>
                <a:spcPct val="200000"/>
              </a:lnSpc>
              <a:buFont typeface="Arial" panose="020B0604020202020204" pitchFamily="34" charset="0"/>
              <a:buChar char="•"/>
            </a:pP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color</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：设置文本颜色。</a:t>
            </a:r>
            <a:endPar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marL="171450" indent="-171450">
              <a:lnSpc>
                <a:spcPct val="200000"/>
              </a:lnSpc>
              <a:buFont typeface="Arial" panose="020B0604020202020204" pitchFamily="34" charset="0"/>
              <a:buChar char="•"/>
            </a:pP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letter-spacing</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：设置字符间距。</a:t>
            </a:r>
            <a:endPar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marL="171450" indent="-171450">
              <a:lnSpc>
                <a:spcPct val="200000"/>
              </a:lnSpc>
              <a:buFont typeface="Arial" panose="020B0604020202020204" pitchFamily="34" charset="0"/>
              <a:buChar char="•"/>
            </a:pP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line-height</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：设</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置行高 </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a:t>
            </a:r>
            <a:endPar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marL="171450" indent="-171450">
              <a:lnSpc>
                <a:spcPct val="200000"/>
              </a:lnSpc>
              <a:buFont typeface="Arial" panose="020B0604020202020204" pitchFamily="34" charset="0"/>
              <a:buChar char="•"/>
            </a:pP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text-align</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 ：对齐元素中的文本 。</a:t>
            </a:r>
            <a:r>
              <a:rPr lang="zh-CN" altLang="en-US" sz="1200" kern="0" smtClean="0">
                <a:solidFill>
                  <a:srgbClr val="C00000"/>
                </a:solidFill>
                <a:latin typeface="微软雅黑" panose="020B0503020204020204" pitchFamily="34" charset="-122"/>
                <a:ea typeface="微软雅黑" panose="020B0503020204020204" pitchFamily="34" charset="-122"/>
              </a:rPr>
              <a:t>其他水平对齐也用它。</a:t>
            </a:r>
            <a:endParaRPr lang="en-US" altLang="zh-CN" sz="1200" kern="0" smtClean="0">
              <a:solidFill>
                <a:srgbClr val="C00000"/>
              </a:solidFill>
              <a:latin typeface="微软雅黑" panose="020B0503020204020204" pitchFamily="34" charset="-122"/>
              <a:ea typeface="微软雅黑" panose="020B0503020204020204" pitchFamily="34" charset="-122"/>
            </a:endParaRPr>
          </a:p>
          <a:p>
            <a:pPr marL="171450" indent="-171450">
              <a:lnSpc>
                <a:spcPct val="200000"/>
              </a:lnSpc>
              <a:buFont typeface="Arial" panose="020B0604020202020204" pitchFamily="34" charset="0"/>
              <a:buChar char="•"/>
            </a:pP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text-decoration</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 ：向文本添加修饰 。</a:t>
            </a:r>
          </a:p>
          <a:p>
            <a:pPr marL="171450" indent="-171450">
              <a:lnSpc>
                <a:spcPct val="200000"/>
              </a:lnSpc>
              <a:buFont typeface="Arial" panose="020B0604020202020204" pitchFamily="34" charset="0"/>
              <a:buChar char="•"/>
            </a:pP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text-indent</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 </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缩</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进元素中文本的首行 </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a:t>
            </a:r>
            <a:endPar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marL="171450" indent="-171450">
              <a:lnSpc>
                <a:spcPct val="200000"/>
              </a:lnSpc>
              <a:buFont typeface="Arial" panose="020B0604020202020204" pitchFamily="34" charset="0"/>
              <a:buChar char="•"/>
            </a:pP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text-transform</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 ：</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控</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制元素中的字母   </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a:t>
            </a:r>
            <a:endPar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marL="171450" indent="-171450">
              <a:lnSpc>
                <a:spcPct val="200000"/>
              </a:lnSpc>
              <a:buFont typeface="Arial" panose="020B0604020202020204" pitchFamily="34" charset="0"/>
              <a:buChar char="•"/>
            </a:pP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vertical-align</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 ：</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设</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置元素的垂直对齐 </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a:t>
            </a:r>
            <a:r>
              <a:rPr lang="zh-CN" altLang="en-US" sz="1200" kern="0">
                <a:solidFill>
                  <a:srgbClr val="C00000"/>
                </a:solidFill>
                <a:latin typeface="微软雅黑" panose="020B0503020204020204" pitchFamily="34" charset="-122"/>
                <a:ea typeface="微软雅黑" panose="020B0503020204020204" pitchFamily="34" charset="-122"/>
              </a:rPr>
              <a:t>其</a:t>
            </a:r>
            <a:r>
              <a:rPr lang="zh-CN" altLang="en-US" sz="1200" kern="0" smtClean="0">
                <a:solidFill>
                  <a:srgbClr val="C00000"/>
                </a:solidFill>
                <a:latin typeface="微软雅黑" panose="020B0503020204020204" pitchFamily="34" charset="-122"/>
                <a:ea typeface="微软雅黑" panose="020B0503020204020204" pitchFamily="34" charset="-122"/>
              </a:rPr>
              <a:t>他</a:t>
            </a:r>
            <a:r>
              <a:rPr lang="zh-CN" altLang="en-US" sz="1200" kern="0">
                <a:solidFill>
                  <a:srgbClr val="C00000"/>
                </a:solidFill>
                <a:latin typeface="微软雅黑" panose="020B0503020204020204" pitchFamily="34" charset="-122"/>
                <a:ea typeface="微软雅黑" panose="020B0503020204020204" pitchFamily="34" charset="-122"/>
              </a:rPr>
              <a:t>垂直</a:t>
            </a:r>
            <a:r>
              <a:rPr lang="zh-CN" altLang="en-US" sz="1200" kern="0" smtClean="0">
                <a:solidFill>
                  <a:srgbClr val="C00000"/>
                </a:solidFill>
                <a:latin typeface="微软雅黑" panose="020B0503020204020204" pitchFamily="34" charset="-122"/>
                <a:ea typeface="微软雅黑" panose="020B0503020204020204" pitchFamily="34" charset="-122"/>
              </a:rPr>
              <a:t>对</a:t>
            </a:r>
            <a:r>
              <a:rPr lang="zh-CN" altLang="en-US" sz="1200" kern="0">
                <a:solidFill>
                  <a:srgbClr val="C00000"/>
                </a:solidFill>
                <a:latin typeface="微软雅黑" panose="020B0503020204020204" pitchFamily="34" charset="-122"/>
                <a:ea typeface="微软雅黑" panose="020B0503020204020204" pitchFamily="34" charset="-122"/>
              </a:rPr>
              <a:t>齐也用它</a:t>
            </a:r>
            <a:r>
              <a:rPr lang="zh-CN" altLang="en-US" sz="1200" kern="0" smtClean="0">
                <a:solidFill>
                  <a:srgbClr val="C00000"/>
                </a:solidFill>
                <a:latin typeface="微软雅黑" panose="020B0503020204020204" pitchFamily="34" charset="-122"/>
                <a:ea typeface="微软雅黑" panose="020B0503020204020204" pitchFamily="34" charset="-122"/>
              </a:rPr>
              <a:t>。</a:t>
            </a:r>
            <a:endPar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marL="171450" indent="-171450">
              <a:lnSpc>
                <a:spcPct val="200000"/>
              </a:lnSpc>
              <a:buFont typeface="Arial" panose="020B0604020202020204" pitchFamily="34" charset="0"/>
              <a:buChar char="•"/>
            </a:pP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white-space</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 ：</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设</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置元素中空白的处理方式 </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a:t>
            </a:r>
            <a:r>
              <a:rPr lang="en-US" altLang="zh-CN" sz="1200" kern="0" smtClean="0">
                <a:solidFill>
                  <a:srgbClr val="C00000"/>
                </a:solidFill>
                <a:latin typeface="微软雅黑" panose="020B0503020204020204" pitchFamily="34" charset="-122"/>
                <a:ea typeface="微软雅黑" panose="020B0503020204020204" pitchFamily="34" charset="-122"/>
              </a:rPr>
              <a:t>Nowrap</a:t>
            </a:r>
            <a:r>
              <a:rPr lang="zh-CN" altLang="en-US" sz="1200" kern="0" smtClean="0">
                <a:solidFill>
                  <a:srgbClr val="C00000"/>
                </a:solidFill>
                <a:latin typeface="微软雅黑" panose="020B0503020204020204" pitchFamily="34" charset="-122"/>
                <a:ea typeface="微软雅黑" panose="020B0503020204020204" pitchFamily="34" charset="-122"/>
              </a:rPr>
              <a:t>强制换行</a:t>
            </a:r>
            <a:endParaRPr lang="en-US" altLang="zh-CN" sz="1200" kern="0" smtClean="0">
              <a:solidFill>
                <a:srgbClr val="C00000"/>
              </a:solidFill>
              <a:latin typeface="微软雅黑" panose="020B0503020204020204" pitchFamily="34" charset="-122"/>
              <a:ea typeface="微软雅黑" panose="020B0503020204020204" pitchFamily="34" charset="-122"/>
            </a:endParaRPr>
          </a:p>
          <a:p>
            <a:pPr marL="171450" indent="-171450">
              <a:lnSpc>
                <a:spcPct val="200000"/>
              </a:lnSpc>
              <a:buFont typeface="Arial" panose="020B0604020202020204" pitchFamily="34" charset="0"/>
              <a:buChar char="•"/>
            </a:pP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font-family</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 ：</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指</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定文本的字体系列 </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a:t>
            </a:r>
            <a:endPar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marL="171450" indent="-171450">
              <a:lnSpc>
                <a:spcPct val="200000"/>
              </a:lnSpc>
              <a:buFont typeface="Arial" panose="020B0604020202020204" pitchFamily="34" charset="0"/>
              <a:buChar char="•"/>
            </a:pP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font-size</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 ：</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指</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定文本的字体大小  </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a:t>
            </a:r>
            <a:endPar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marL="171450" indent="-171450">
              <a:lnSpc>
                <a:spcPct val="200000"/>
              </a:lnSpc>
              <a:buFont typeface="Arial" panose="020B0604020202020204" pitchFamily="34" charset="0"/>
              <a:buChar char="•"/>
            </a:pP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font-weight</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 ：</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指</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定字体的粗细。</a:t>
            </a:r>
          </a:p>
        </p:txBody>
      </p:sp>
      <p:sp>
        <p:nvSpPr>
          <p:cNvPr id="3" name="矩形 2"/>
          <p:cNvSpPr/>
          <p:nvPr/>
        </p:nvSpPr>
        <p:spPr>
          <a:xfrm>
            <a:off x="6329642" y="1624455"/>
            <a:ext cx="2425664" cy="276999"/>
          </a:xfrm>
          <a:prstGeom prst="rect">
            <a:avLst/>
          </a:prstGeom>
        </p:spPr>
        <p:txBody>
          <a:bodyPr wrap="none">
            <a:spAutoFit/>
          </a:bodyPr>
          <a:lstStyle/>
          <a:p>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serif</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和</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sans-serif</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字体之间的区别</a:t>
            </a:r>
          </a:p>
        </p:txBody>
      </p:sp>
      <p:pic>
        <p:nvPicPr>
          <p:cNvPr id="8194" name="Picture 2" descr="Serif vs. Sans-ser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9642" y="2210898"/>
            <a:ext cx="3790950" cy="135255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6402080" y="3701946"/>
            <a:ext cx="4426212" cy="276999"/>
          </a:xfrm>
          <a:prstGeom prst="rect">
            <a:avLst/>
          </a:prstGeom>
        </p:spPr>
        <p:txBody>
          <a:bodyPr wrap="none">
            <a:spAutoFit/>
          </a:bodyPr>
          <a:lstStyle/>
          <a:p>
            <a:r>
              <a:rPr lang="zh-CN" altLang="en-US" sz="1200" kern="0">
                <a:solidFill>
                  <a:srgbClr val="C00000"/>
                </a:solidFill>
                <a:latin typeface="微软雅黑" panose="020B0503020204020204" pitchFamily="34" charset="-122"/>
                <a:ea typeface="微软雅黑" panose="020B0503020204020204" pitchFamily="34" charset="-122"/>
              </a:rPr>
              <a:t>在计算机屏幕</a:t>
            </a:r>
            <a:r>
              <a:rPr lang="zh-CN" altLang="en-US" sz="1200" kern="0" smtClean="0">
                <a:solidFill>
                  <a:srgbClr val="C00000"/>
                </a:solidFill>
                <a:latin typeface="微软雅黑" panose="020B0503020204020204" pitchFamily="34" charset="-122"/>
                <a:ea typeface="微软雅黑" panose="020B0503020204020204" pitchFamily="34" charset="-122"/>
              </a:rPr>
              <a:t>上，</a:t>
            </a:r>
            <a:r>
              <a:rPr lang="en-US" altLang="zh-CN" sz="1200" kern="0" smtClean="0">
                <a:solidFill>
                  <a:srgbClr val="C00000"/>
                </a:solidFill>
                <a:latin typeface="微软雅黑" panose="020B0503020204020204" pitchFamily="34" charset="-122"/>
                <a:ea typeface="微软雅黑" panose="020B0503020204020204" pitchFamily="34" charset="-122"/>
              </a:rPr>
              <a:t>sans-serif</a:t>
            </a:r>
            <a:r>
              <a:rPr lang="zh-CN" altLang="en-US" sz="1200" kern="0">
                <a:solidFill>
                  <a:srgbClr val="C00000"/>
                </a:solidFill>
                <a:latin typeface="微软雅黑" panose="020B0503020204020204" pitchFamily="34" charset="-122"/>
                <a:ea typeface="微软雅黑" panose="020B0503020204020204" pitchFamily="34" charset="-122"/>
              </a:rPr>
              <a:t>字体被认为是比</a:t>
            </a:r>
            <a:r>
              <a:rPr lang="en-US" altLang="zh-CN" sz="1200" kern="0">
                <a:solidFill>
                  <a:srgbClr val="C00000"/>
                </a:solidFill>
                <a:latin typeface="微软雅黑" panose="020B0503020204020204" pitchFamily="34" charset="-122"/>
                <a:ea typeface="微软雅黑" panose="020B0503020204020204" pitchFamily="34" charset="-122"/>
              </a:rPr>
              <a:t>serif</a:t>
            </a:r>
            <a:r>
              <a:rPr lang="zh-CN" altLang="en-US" sz="1200" kern="0">
                <a:solidFill>
                  <a:srgbClr val="C00000"/>
                </a:solidFill>
                <a:latin typeface="微软雅黑" panose="020B0503020204020204" pitchFamily="34" charset="-122"/>
                <a:ea typeface="微软雅黑" panose="020B0503020204020204" pitchFamily="34" charset="-122"/>
              </a:rPr>
              <a:t>字体容易阅读</a:t>
            </a:r>
          </a:p>
        </p:txBody>
      </p:sp>
      <p:pic>
        <p:nvPicPr>
          <p:cNvPr id="9" name="图片 8"/>
          <p:cNvPicPr>
            <a:picLocks noChangeAspect="1"/>
          </p:cNvPicPr>
          <p:nvPr/>
        </p:nvPicPr>
        <p:blipFill>
          <a:blip r:embed="rId3"/>
          <a:stretch>
            <a:fillRect/>
          </a:stretch>
        </p:blipFill>
        <p:spPr>
          <a:xfrm>
            <a:off x="6500900" y="4161358"/>
            <a:ext cx="4228571" cy="1133333"/>
          </a:xfrm>
          <a:prstGeom prst="rect">
            <a:avLst/>
          </a:prstGeom>
        </p:spPr>
      </p:pic>
      <p:sp>
        <p:nvSpPr>
          <p:cNvPr id="14" name="矩形 13"/>
          <p:cNvSpPr/>
          <p:nvPr/>
        </p:nvSpPr>
        <p:spPr>
          <a:xfrm>
            <a:off x="6402080" y="5617856"/>
            <a:ext cx="2800767" cy="276999"/>
          </a:xfrm>
          <a:prstGeom prst="rect">
            <a:avLst/>
          </a:prstGeom>
        </p:spPr>
        <p:txBody>
          <a:bodyPr wrap="none">
            <a:spAutoFit/>
          </a:bodyPr>
          <a:lstStyle/>
          <a:p>
            <a:r>
              <a:rPr lang="zh-CN" altLang="en-US" sz="1200" kern="0">
                <a:solidFill>
                  <a:srgbClr val="C00000"/>
                </a:solidFill>
                <a:latin typeface="微软雅黑" panose="020B0503020204020204" pitchFamily="34" charset="-122"/>
                <a:ea typeface="微软雅黑" panose="020B0503020204020204" pitchFamily="34" charset="-122"/>
              </a:rPr>
              <a:t>注</a:t>
            </a:r>
            <a:r>
              <a:rPr lang="zh-CN" altLang="en-US" sz="1200" kern="0" smtClean="0">
                <a:solidFill>
                  <a:srgbClr val="C00000"/>
                </a:solidFill>
                <a:latin typeface="微软雅黑" panose="020B0503020204020204" pitchFamily="34" charset="-122"/>
                <a:ea typeface="微软雅黑" panose="020B0503020204020204" pitchFamily="34" charset="-122"/>
              </a:rPr>
              <a:t>意字体名称有空格的需要加双引号。</a:t>
            </a:r>
            <a:endParaRPr lang="zh-CN" altLang="en-US" sz="1200" kern="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19693889"/>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5584459" y="285630"/>
            <a:ext cx="1040665" cy="1015661"/>
          </a:xfrm>
          <a:prstGeom prst="rect">
            <a:avLst/>
          </a:prstGeom>
          <a:noFill/>
        </p:spPr>
        <p:txBody>
          <a:bodyPr wrap="none" lIns="91438" tIns="45719" rIns="91438" bIns="45719" rtlCol="0">
            <a:spAutoFit/>
          </a:bodyPr>
          <a:lstStyle>
            <a:defPPr>
              <a:defRPr lang="zh-CN"/>
            </a:defPPr>
            <a:lvl1pPr defTabSz="914378">
              <a:defRPr sz="2400" b="1" kern="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6000" smtClean="0">
                <a:solidFill>
                  <a:schemeClr val="bg2"/>
                </a:solidFill>
                <a:latin typeface="Arial" panose="020B0604020202020204" pitchFamily="34" charset="0"/>
              </a:rPr>
              <a:t>01</a:t>
            </a:r>
            <a:endParaRPr lang="zh-CN" altLang="zh-CN" sz="6000">
              <a:solidFill>
                <a:schemeClr val="bg2"/>
              </a:solidFill>
              <a:latin typeface="Arial" panose="020B0604020202020204" pitchFamily="34" charset="0"/>
            </a:endParaRPr>
          </a:p>
        </p:txBody>
      </p:sp>
      <p:sp>
        <p:nvSpPr>
          <p:cNvPr id="11" name="矩形 10"/>
          <p:cNvSpPr/>
          <p:nvPr/>
        </p:nvSpPr>
        <p:spPr>
          <a:xfrm>
            <a:off x="5288643" y="608794"/>
            <a:ext cx="4056047" cy="646331"/>
          </a:xfrm>
          <a:prstGeom prst="rect">
            <a:avLst/>
          </a:prstGeom>
        </p:spPr>
        <p:txBody>
          <a:bodyPr wrap="none">
            <a:spAutoFit/>
          </a:bodyPr>
          <a:lstStyle/>
          <a:p>
            <a:pPr algn="ctr"/>
            <a:r>
              <a:rPr lang="en-US" altLang="zh-CN" smtClean="0">
                <a:solidFill>
                  <a:srgbClr val="707070"/>
                </a:solidFill>
                <a:latin typeface="+mn-ea"/>
              </a:rPr>
              <a:t>CSS </a:t>
            </a:r>
            <a:r>
              <a:rPr lang="zh-CN" altLang="en-US" smtClean="0">
                <a:solidFill>
                  <a:srgbClr val="707070"/>
                </a:solidFill>
                <a:latin typeface="+mn-ea"/>
              </a:rPr>
              <a:t>基础 </a:t>
            </a:r>
            <a:r>
              <a:rPr lang="en-US" altLang="zh-CN" smtClean="0">
                <a:solidFill>
                  <a:srgbClr val="707070"/>
                </a:solidFill>
                <a:latin typeface="+mn-ea"/>
              </a:rPr>
              <a:t>– </a:t>
            </a:r>
            <a:r>
              <a:rPr lang="zh-CN" altLang="en-US" smtClean="0">
                <a:solidFill>
                  <a:srgbClr val="707070"/>
                </a:solidFill>
                <a:latin typeface="+mn-ea"/>
              </a:rPr>
              <a:t>单</a:t>
            </a:r>
            <a:r>
              <a:rPr lang="zh-CN" altLang="en-US">
                <a:solidFill>
                  <a:srgbClr val="707070"/>
                </a:solidFill>
                <a:latin typeface="+mn-ea"/>
              </a:rPr>
              <a:t>位</a:t>
            </a:r>
            <a:r>
              <a:rPr lang="en-US" altLang="zh-CN">
                <a:solidFill>
                  <a:srgbClr val="707070"/>
                </a:solidFill>
                <a:latin typeface="+mn-ea"/>
              </a:rPr>
              <a:t>px</a:t>
            </a:r>
            <a:r>
              <a:rPr lang="zh-CN" altLang="en-US">
                <a:solidFill>
                  <a:srgbClr val="707070"/>
                </a:solidFill>
                <a:latin typeface="+mn-ea"/>
              </a:rPr>
              <a:t>和</a:t>
            </a:r>
            <a:r>
              <a:rPr lang="en-US" altLang="zh-CN">
                <a:solidFill>
                  <a:srgbClr val="707070"/>
                </a:solidFill>
                <a:latin typeface="+mn-ea"/>
              </a:rPr>
              <a:t>em</a:t>
            </a:r>
            <a:r>
              <a:rPr lang="zh-CN" altLang="en-US">
                <a:solidFill>
                  <a:srgbClr val="707070"/>
                </a:solidFill>
                <a:latin typeface="+mn-ea"/>
              </a:rPr>
              <a:t>，</a:t>
            </a:r>
            <a:r>
              <a:rPr lang="en-US" altLang="zh-CN">
                <a:solidFill>
                  <a:srgbClr val="707070"/>
                </a:solidFill>
                <a:latin typeface="+mn-ea"/>
              </a:rPr>
              <a:t>rem</a:t>
            </a:r>
            <a:r>
              <a:rPr lang="zh-CN" altLang="en-US">
                <a:solidFill>
                  <a:srgbClr val="707070"/>
                </a:solidFill>
                <a:latin typeface="+mn-ea"/>
              </a:rPr>
              <a:t>的区别</a:t>
            </a:r>
          </a:p>
          <a:p>
            <a:pPr algn="ctr"/>
            <a:endParaRPr lang="zh-CN" altLang="en-US">
              <a:solidFill>
                <a:srgbClr val="707070"/>
              </a:solidFill>
              <a:latin typeface="+mn-ea"/>
            </a:endParaRPr>
          </a:p>
        </p:txBody>
      </p:sp>
      <p:sp>
        <p:nvSpPr>
          <p:cNvPr id="8" name="矩形 7"/>
          <p:cNvSpPr/>
          <p:nvPr/>
        </p:nvSpPr>
        <p:spPr>
          <a:xfrm>
            <a:off x="1174490" y="1378913"/>
            <a:ext cx="9843020" cy="1938992"/>
          </a:xfrm>
          <a:prstGeom prst="rect">
            <a:avLst/>
          </a:prstGeom>
        </p:spPr>
        <p:txBody>
          <a:bodyPr wrap="square">
            <a:spAutoFit/>
          </a:bodyPr>
          <a:lstStyle/>
          <a:p>
            <a:pPr marL="171450" indent="-171450">
              <a:lnSpc>
                <a:spcPct val="200000"/>
              </a:lnSpc>
              <a:buFont typeface="Arial" panose="020B0604020202020204" pitchFamily="34" charset="0"/>
              <a:buChar char="•"/>
            </a:pP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px</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：绝对单位，页面按精确像素展示。</a:t>
            </a:r>
          </a:p>
          <a:p>
            <a:pPr marL="171450" indent="-171450">
              <a:lnSpc>
                <a:spcPct val="200000"/>
              </a:lnSpc>
              <a:buFont typeface="Arial" panose="020B0604020202020204" pitchFamily="34" charset="0"/>
              <a:buChar char="•"/>
            </a:pP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em</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：相对单位，基准点为父节点字体的大小，如果自身定义了</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font-size</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按自身来计</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算，</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整个页面内</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1em</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不是一个固定的值。</a:t>
            </a:r>
          </a:p>
          <a:p>
            <a:pPr marL="171450" indent="-171450">
              <a:lnSpc>
                <a:spcPct val="200000"/>
              </a:lnSpc>
              <a:buFont typeface="Arial" panose="020B0604020202020204" pitchFamily="34" charset="0"/>
              <a:buChar char="•"/>
            </a:pP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rem</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：相对单位，可理解为”</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root em”, </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相对根节点</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html</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的字体大小来计算，</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CSS3</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新加属性，</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chrome/firefox/IE9+</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支持</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 （浏览器默认字体是</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16px</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a:t>
            </a:r>
          </a:p>
          <a:p>
            <a:pPr indent="457200">
              <a:lnSpc>
                <a:spcPct val="200000"/>
              </a:lnSpc>
            </a:pPr>
            <a:endPar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sp>
        <p:nvSpPr>
          <p:cNvPr id="12" name="矩形 11"/>
          <p:cNvSpPr/>
          <p:nvPr/>
        </p:nvSpPr>
        <p:spPr>
          <a:xfrm>
            <a:off x="1174490" y="3207713"/>
            <a:ext cx="9843020" cy="2677656"/>
          </a:xfrm>
          <a:prstGeom prst="rect">
            <a:avLst/>
          </a:prstGeom>
        </p:spPr>
        <p:txBody>
          <a:bodyPr wrap="square">
            <a:spAutoFit/>
          </a:bodyPr>
          <a:lstStyle/>
          <a:p>
            <a:pPr indent="457200">
              <a:lnSpc>
                <a:spcPct val="200000"/>
              </a:lnSpc>
            </a:pP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rem</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是</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CSS3</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新增的一个相对单位（</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root em</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，根</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em</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），这个单位引起了广泛关注。区别在于使用</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rem</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为元素设定字体大小时，仍然是相对大小，但相对的只是</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HTML</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根元素</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。即：</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整个页面内</a:t>
            </a: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1rem</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是</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一个固定的值</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。这</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个单位可谓集相对大小和绝对大小的优点于一身，通过它既可以做到只修改根元素就成比例地调整所有字体大小，又可以避免字体大小逐层复合的连锁反应。</a:t>
            </a:r>
          </a:p>
          <a:p>
            <a:pPr indent="457200">
              <a:lnSpc>
                <a:spcPct val="200000"/>
              </a:lnSpc>
            </a:pP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目前，除了</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IE8</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及更早版本外，所有浏览器均已支持</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rem</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。对于不支持它的浏览器，应对方法也很简单，就是多写一个绝对单位的声明。这些浏览器会忽略用</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rem</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设定的字体大小。</a:t>
            </a:r>
          </a:p>
          <a:p>
            <a:pPr indent="457200">
              <a:lnSpc>
                <a:spcPct val="200000"/>
              </a:lnSpc>
            </a:pPr>
            <a:endPar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indent="457200">
              <a:lnSpc>
                <a:spcPct val="200000"/>
              </a:lnSpc>
            </a:pPr>
            <a:endPar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81134947"/>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5584459" y="285630"/>
            <a:ext cx="1040665" cy="1015661"/>
          </a:xfrm>
          <a:prstGeom prst="rect">
            <a:avLst/>
          </a:prstGeom>
          <a:noFill/>
        </p:spPr>
        <p:txBody>
          <a:bodyPr wrap="none" lIns="91438" tIns="45719" rIns="91438" bIns="45719" rtlCol="0">
            <a:spAutoFit/>
          </a:bodyPr>
          <a:lstStyle>
            <a:defPPr>
              <a:defRPr lang="zh-CN"/>
            </a:defPPr>
            <a:lvl1pPr defTabSz="914378">
              <a:defRPr sz="2400" b="1" kern="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6000" smtClean="0">
                <a:solidFill>
                  <a:schemeClr val="bg2"/>
                </a:solidFill>
                <a:latin typeface="Arial" panose="020B0604020202020204" pitchFamily="34" charset="0"/>
              </a:rPr>
              <a:t>01</a:t>
            </a:r>
            <a:endParaRPr lang="zh-CN" altLang="zh-CN" sz="6000">
              <a:solidFill>
                <a:schemeClr val="bg2"/>
              </a:solidFill>
              <a:latin typeface="Arial" panose="020B0604020202020204" pitchFamily="34" charset="0"/>
            </a:endParaRPr>
          </a:p>
        </p:txBody>
      </p:sp>
      <p:sp>
        <p:nvSpPr>
          <p:cNvPr id="11" name="矩形 10"/>
          <p:cNvSpPr/>
          <p:nvPr/>
        </p:nvSpPr>
        <p:spPr>
          <a:xfrm>
            <a:off x="4945662" y="608794"/>
            <a:ext cx="2318263" cy="369332"/>
          </a:xfrm>
          <a:prstGeom prst="rect">
            <a:avLst/>
          </a:prstGeom>
        </p:spPr>
        <p:txBody>
          <a:bodyPr wrap="none">
            <a:spAutoFit/>
          </a:bodyPr>
          <a:lstStyle/>
          <a:p>
            <a:pPr algn="ctr"/>
            <a:r>
              <a:rPr lang="en-US" altLang="zh-CN" smtClean="0">
                <a:solidFill>
                  <a:srgbClr val="707070"/>
                </a:solidFill>
                <a:latin typeface="+mn-ea"/>
              </a:rPr>
              <a:t>CSS </a:t>
            </a:r>
            <a:r>
              <a:rPr lang="zh-CN" altLang="en-US" smtClean="0">
                <a:solidFill>
                  <a:srgbClr val="707070"/>
                </a:solidFill>
                <a:latin typeface="+mn-ea"/>
              </a:rPr>
              <a:t>基础 </a:t>
            </a:r>
            <a:r>
              <a:rPr lang="en-US" altLang="zh-CN" smtClean="0">
                <a:solidFill>
                  <a:srgbClr val="707070"/>
                </a:solidFill>
                <a:latin typeface="+mn-ea"/>
              </a:rPr>
              <a:t>– </a:t>
            </a:r>
            <a:r>
              <a:rPr lang="zh-CN" altLang="en-US" smtClean="0">
                <a:solidFill>
                  <a:srgbClr val="707070"/>
                </a:solidFill>
                <a:latin typeface="+mn-ea"/>
              </a:rPr>
              <a:t>链接 </a:t>
            </a:r>
            <a:r>
              <a:rPr lang="en-US" altLang="zh-CN" smtClean="0">
                <a:solidFill>
                  <a:srgbClr val="707070"/>
                </a:solidFill>
                <a:latin typeface="+mn-ea"/>
              </a:rPr>
              <a:t>link</a:t>
            </a:r>
            <a:endParaRPr lang="zh-CN" altLang="en-US">
              <a:solidFill>
                <a:srgbClr val="707070"/>
              </a:solidFill>
              <a:latin typeface="+mn-ea"/>
            </a:endParaRPr>
          </a:p>
        </p:txBody>
      </p:sp>
      <p:sp>
        <p:nvSpPr>
          <p:cNvPr id="3" name="矩形 2"/>
          <p:cNvSpPr/>
          <p:nvPr/>
        </p:nvSpPr>
        <p:spPr>
          <a:xfrm>
            <a:off x="895350" y="1301289"/>
            <a:ext cx="6096000" cy="1754326"/>
          </a:xfrm>
          <a:prstGeom prst="rect">
            <a:avLst/>
          </a:prstGeom>
        </p:spPr>
        <p:txBody>
          <a:bodyPr>
            <a:spAutoFit/>
          </a:bodyPr>
          <a:lstStyle/>
          <a:p>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这四个链接状态是：</a:t>
            </a:r>
          </a:p>
          <a:p>
            <a:pPr marL="171450" indent="-171450">
              <a:lnSpc>
                <a:spcPct val="200000"/>
              </a:lnSpc>
              <a:buFont typeface="Arial" panose="020B0604020202020204" pitchFamily="34" charset="0"/>
              <a:buChar char="•"/>
            </a:pP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a:link - </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正</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常，未</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访问过的链接</a:t>
            </a:r>
          </a:p>
          <a:p>
            <a:pPr marL="171450" indent="-171450">
              <a:lnSpc>
                <a:spcPct val="200000"/>
              </a:lnSpc>
              <a:buFont typeface="Arial" panose="020B0604020202020204" pitchFamily="34" charset="0"/>
              <a:buChar char="•"/>
            </a:pP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a:visited - </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用户已访问过的链接</a:t>
            </a:r>
          </a:p>
          <a:p>
            <a:pPr marL="171450" indent="-171450">
              <a:lnSpc>
                <a:spcPct val="200000"/>
              </a:lnSpc>
              <a:buFont typeface="Arial" panose="020B0604020202020204" pitchFamily="34" charset="0"/>
              <a:buChar char="•"/>
            </a:pP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a:hover - </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当用户鼠标放在链接上时</a:t>
            </a:r>
          </a:p>
          <a:p>
            <a:pPr marL="171450" indent="-171450">
              <a:lnSpc>
                <a:spcPct val="200000"/>
              </a:lnSpc>
              <a:buFont typeface="Arial" panose="020B0604020202020204" pitchFamily="34" charset="0"/>
              <a:buChar char="•"/>
            </a:pP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a:active - </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链接被点击的那一刻</a:t>
            </a:r>
          </a:p>
        </p:txBody>
      </p:sp>
      <p:pic>
        <p:nvPicPr>
          <p:cNvPr id="4" name="图片 3"/>
          <p:cNvPicPr>
            <a:picLocks noChangeAspect="1"/>
          </p:cNvPicPr>
          <p:nvPr/>
        </p:nvPicPr>
        <p:blipFill>
          <a:blip r:embed="rId2"/>
          <a:stretch>
            <a:fillRect/>
          </a:stretch>
        </p:blipFill>
        <p:spPr>
          <a:xfrm>
            <a:off x="4967643" y="1790770"/>
            <a:ext cx="5685714" cy="1123810"/>
          </a:xfrm>
          <a:prstGeom prst="rect">
            <a:avLst/>
          </a:prstGeom>
        </p:spPr>
      </p:pic>
      <p:sp>
        <p:nvSpPr>
          <p:cNvPr id="8" name="矩形 7"/>
          <p:cNvSpPr/>
          <p:nvPr/>
        </p:nvSpPr>
        <p:spPr>
          <a:xfrm>
            <a:off x="895350" y="3535569"/>
            <a:ext cx="3680816" cy="276999"/>
          </a:xfrm>
          <a:prstGeom prst="rect">
            <a:avLst/>
          </a:prstGeom>
        </p:spPr>
        <p:txBody>
          <a:bodyPr>
            <a:spAutoFit/>
          </a:bodyPr>
          <a:lstStyle/>
          <a:p>
            <a:r>
              <a:rPr lang="en-US" altLang="zh-CN" sz="1200" kern="0">
                <a:solidFill>
                  <a:srgbClr val="C00000"/>
                </a:solidFill>
                <a:latin typeface="微软雅黑" panose="020B0503020204020204" pitchFamily="34" charset="-122"/>
                <a:ea typeface="微软雅黑" panose="020B0503020204020204" pitchFamily="34" charset="-122"/>
              </a:rPr>
              <a:t>text-decoration </a:t>
            </a:r>
            <a:r>
              <a:rPr lang="zh-CN" altLang="en-US" sz="1200" kern="0">
                <a:solidFill>
                  <a:srgbClr val="C00000"/>
                </a:solidFill>
                <a:latin typeface="微软雅黑" panose="020B0503020204020204" pitchFamily="34" charset="-122"/>
                <a:ea typeface="微软雅黑" panose="020B0503020204020204" pitchFamily="34" charset="-122"/>
              </a:rPr>
              <a:t>属性主要用于删除链接中的下划线</a:t>
            </a:r>
          </a:p>
        </p:txBody>
      </p:sp>
      <p:pic>
        <p:nvPicPr>
          <p:cNvPr id="9" name="图片 8"/>
          <p:cNvPicPr>
            <a:picLocks noChangeAspect="1"/>
          </p:cNvPicPr>
          <p:nvPr/>
        </p:nvPicPr>
        <p:blipFill>
          <a:blip r:embed="rId3"/>
          <a:stretch>
            <a:fillRect/>
          </a:stretch>
        </p:blipFill>
        <p:spPr>
          <a:xfrm>
            <a:off x="995570" y="4095801"/>
            <a:ext cx="3323809" cy="819048"/>
          </a:xfrm>
          <a:prstGeom prst="rect">
            <a:avLst/>
          </a:prstGeom>
        </p:spPr>
      </p:pic>
    </p:spTree>
    <p:extLst>
      <p:ext uri="{BB962C8B-B14F-4D97-AF65-F5344CB8AC3E}">
        <p14:creationId xmlns:p14="http://schemas.microsoft.com/office/powerpoint/2010/main" val="775595189"/>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5350" y="1301289"/>
            <a:ext cx="6096000" cy="3600986"/>
          </a:xfrm>
          <a:prstGeom prst="rect">
            <a:avLst/>
          </a:prstGeom>
        </p:spPr>
        <p:txBody>
          <a:bodyPr>
            <a:spAutoFit/>
          </a:bodyPr>
          <a:lstStyle/>
          <a:p>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list-style-type</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属性的常见属性值的描述：</a:t>
            </a:r>
          </a:p>
          <a:p>
            <a:pPr marL="171450" indent="-171450">
              <a:lnSpc>
                <a:spcPct val="200000"/>
              </a:lnSpc>
              <a:buFont typeface="Arial" panose="020B0604020202020204" pitchFamily="34" charset="0"/>
              <a:buChar char="•"/>
            </a:pP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none</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：不使用项目符</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号</a:t>
            </a:r>
            <a:endPar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marL="171450" indent="-171450">
              <a:lnSpc>
                <a:spcPct val="200000"/>
              </a:lnSpc>
              <a:buFont typeface="Arial" panose="020B0604020202020204" pitchFamily="34" charset="0"/>
              <a:buChar char="•"/>
            </a:pP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disc</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：实心</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圆</a:t>
            </a:r>
            <a:endPar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marL="171450" indent="-171450">
              <a:lnSpc>
                <a:spcPct val="200000"/>
              </a:lnSpc>
              <a:buFont typeface="Arial" panose="020B0604020202020204" pitchFamily="34" charset="0"/>
              <a:buChar char="•"/>
            </a:pP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circle</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：空心</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圆</a:t>
            </a:r>
            <a:endPar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marL="171450" indent="-171450">
              <a:lnSpc>
                <a:spcPct val="200000"/>
              </a:lnSpc>
              <a:buFont typeface="Arial" panose="020B0604020202020204" pitchFamily="34" charset="0"/>
              <a:buChar char="•"/>
            </a:pP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square</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：实心方</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块</a:t>
            </a:r>
            <a:endPar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marL="171450" indent="-171450">
              <a:lnSpc>
                <a:spcPct val="200000"/>
              </a:lnSpc>
              <a:buFont typeface="Arial" panose="020B0604020202020204" pitchFamily="34" charset="0"/>
              <a:buChar char="•"/>
            </a:pP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decimal</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：阿拉伯数字 </a:t>
            </a:r>
          </a:p>
          <a:p>
            <a:pPr marL="171450" indent="-171450">
              <a:lnSpc>
                <a:spcPct val="200000"/>
              </a:lnSpc>
              <a:buFont typeface="Arial" panose="020B0604020202020204" pitchFamily="34" charset="0"/>
              <a:buChar char="•"/>
            </a:pP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lower-alpha</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：小写英文字母 </a:t>
            </a:r>
          </a:p>
          <a:p>
            <a:pPr marL="171450" indent="-171450">
              <a:lnSpc>
                <a:spcPct val="200000"/>
              </a:lnSpc>
              <a:buFont typeface="Arial" panose="020B0604020202020204" pitchFamily="34" charset="0"/>
              <a:buChar char="•"/>
            </a:pP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upper-alpha</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：大写英文字母 </a:t>
            </a:r>
          </a:p>
          <a:p>
            <a:pPr marL="171450" indent="-171450">
              <a:lnSpc>
                <a:spcPct val="200000"/>
              </a:lnSpc>
              <a:buFont typeface="Arial" panose="020B0604020202020204" pitchFamily="34" charset="0"/>
              <a:buChar char="•"/>
            </a:pP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lower-roman</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：小写罗马数字 </a:t>
            </a:r>
          </a:p>
          <a:p>
            <a:pPr marL="171450" indent="-171450">
              <a:lnSpc>
                <a:spcPct val="200000"/>
              </a:lnSpc>
              <a:buFont typeface="Arial" panose="020B0604020202020204" pitchFamily="34" charset="0"/>
              <a:buChar char="•"/>
            </a:pP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upper-roman</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：大写罗马数字</a:t>
            </a:r>
          </a:p>
        </p:txBody>
      </p:sp>
      <p:sp>
        <p:nvSpPr>
          <p:cNvPr id="10" name="文本框 9"/>
          <p:cNvSpPr txBox="1"/>
          <p:nvPr/>
        </p:nvSpPr>
        <p:spPr>
          <a:xfrm>
            <a:off x="5584459" y="285630"/>
            <a:ext cx="1040665" cy="1015661"/>
          </a:xfrm>
          <a:prstGeom prst="rect">
            <a:avLst/>
          </a:prstGeom>
          <a:noFill/>
        </p:spPr>
        <p:txBody>
          <a:bodyPr wrap="none" lIns="91438" tIns="45719" rIns="91438" bIns="45719" rtlCol="0">
            <a:spAutoFit/>
          </a:bodyPr>
          <a:lstStyle>
            <a:defPPr>
              <a:defRPr lang="zh-CN"/>
            </a:defPPr>
            <a:lvl1pPr defTabSz="914378">
              <a:defRPr sz="2400" b="1" kern="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6000" smtClean="0">
                <a:solidFill>
                  <a:schemeClr val="bg2"/>
                </a:solidFill>
                <a:latin typeface="Arial" panose="020B0604020202020204" pitchFamily="34" charset="0"/>
              </a:rPr>
              <a:t>01</a:t>
            </a:r>
            <a:endParaRPr lang="zh-CN" altLang="zh-CN" sz="6000">
              <a:solidFill>
                <a:schemeClr val="bg2"/>
              </a:solidFill>
              <a:latin typeface="Arial" panose="020B0604020202020204" pitchFamily="34" charset="0"/>
            </a:endParaRPr>
          </a:p>
        </p:txBody>
      </p:sp>
      <p:sp>
        <p:nvSpPr>
          <p:cNvPr id="11" name="矩形 10"/>
          <p:cNvSpPr/>
          <p:nvPr/>
        </p:nvSpPr>
        <p:spPr>
          <a:xfrm>
            <a:off x="4953677" y="608794"/>
            <a:ext cx="2302233" cy="369332"/>
          </a:xfrm>
          <a:prstGeom prst="rect">
            <a:avLst/>
          </a:prstGeom>
        </p:spPr>
        <p:txBody>
          <a:bodyPr wrap="none">
            <a:spAutoFit/>
          </a:bodyPr>
          <a:lstStyle/>
          <a:p>
            <a:pPr algn="ctr"/>
            <a:r>
              <a:rPr lang="en-US" altLang="zh-CN" smtClean="0">
                <a:solidFill>
                  <a:srgbClr val="707070"/>
                </a:solidFill>
                <a:latin typeface="+mn-ea"/>
              </a:rPr>
              <a:t>CSS </a:t>
            </a:r>
            <a:r>
              <a:rPr lang="zh-CN" altLang="en-US" smtClean="0">
                <a:solidFill>
                  <a:srgbClr val="707070"/>
                </a:solidFill>
                <a:latin typeface="+mn-ea"/>
              </a:rPr>
              <a:t>基础 </a:t>
            </a:r>
            <a:r>
              <a:rPr lang="en-US" altLang="zh-CN" smtClean="0">
                <a:solidFill>
                  <a:srgbClr val="707070"/>
                </a:solidFill>
                <a:latin typeface="+mn-ea"/>
              </a:rPr>
              <a:t>– </a:t>
            </a:r>
            <a:r>
              <a:rPr lang="zh-CN" altLang="en-US" smtClean="0">
                <a:solidFill>
                  <a:srgbClr val="707070"/>
                </a:solidFill>
                <a:latin typeface="+mn-ea"/>
              </a:rPr>
              <a:t>列表 </a:t>
            </a:r>
            <a:r>
              <a:rPr lang="en-US" altLang="zh-CN" smtClean="0">
                <a:solidFill>
                  <a:srgbClr val="707070"/>
                </a:solidFill>
                <a:latin typeface="+mn-ea"/>
              </a:rPr>
              <a:t>List</a:t>
            </a:r>
            <a:endParaRPr lang="zh-CN" altLang="en-US">
              <a:solidFill>
                <a:srgbClr val="707070"/>
              </a:solidFill>
              <a:latin typeface="+mn-ea"/>
            </a:endParaRPr>
          </a:p>
        </p:txBody>
      </p:sp>
      <p:sp>
        <p:nvSpPr>
          <p:cNvPr id="5" name="矩形 4"/>
          <p:cNvSpPr/>
          <p:nvPr/>
        </p:nvSpPr>
        <p:spPr>
          <a:xfrm>
            <a:off x="4953677" y="1301289"/>
            <a:ext cx="1723549" cy="276999"/>
          </a:xfrm>
          <a:prstGeom prst="rect">
            <a:avLst/>
          </a:prstGeom>
        </p:spPr>
        <p:txBody>
          <a:bodyPr>
            <a:spAutoFit/>
          </a:bodyPr>
          <a:lstStyle/>
          <a:p>
            <a:r>
              <a:rPr lang="zh-CN" altLang="en-US" sz="1200" kern="0">
                <a:solidFill>
                  <a:srgbClr val="C00000"/>
                </a:solidFill>
                <a:latin typeface="微软雅黑" panose="020B0503020204020204" pitchFamily="34" charset="-122"/>
                <a:ea typeface="微软雅黑" panose="020B0503020204020204" pitchFamily="34" charset="-122"/>
              </a:rPr>
              <a:t>浏览器兼容性解决方案</a:t>
            </a:r>
          </a:p>
        </p:txBody>
      </p:sp>
      <p:pic>
        <p:nvPicPr>
          <p:cNvPr id="6" name="图片 5"/>
          <p:cNvPicPr>
            <a:picLocks noChangeAspect="1"/>
          </p:cNvPicPr>
          <p:nvPr/>
        </p:nvPicPr>
        <p:blipFill>
          <a:blip r:embed="rId2"/>
          <a:stretch>
            <a:fillRect/>
          </a:stretch>
        </p:blipFill>
        <p:spPr>
          <a:xfrm>
            <a:off x="8363837" y="3912052"/>
            <a:ext cx="3371429" cy="2228571"/>
          </a:xfrm>
          <a:prstGeom prst="rect">
            <a:avLst/>
          </a:prstGeom>
        </p:spPr>
      </p:pic>
      <p:sp>
        <p:nvSpPr>
          <p:cNvPr id="7" name="矩形 6"/>
          <p:cNvSpPr/>
          <p:nvPr/>
        </p:nvSpPr>
        <p:spPr>
          <a:xfrm>
            <a:off x="4999417" y="1762954"/>
            <a:ext cx="6096000" cy="2677656"/>
          </a:xfrm>
          <a:prstGeom prst="rect">
            <a:avLst/>
          </a:prstGeom>
        </p:spPr>
        <p:txBody>
          <a:bodyPr>
            <a:spAutoFit/>
          </a:bodyPr>
          <a:lstStyle/>
          <a:p>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ul:</a:t>
            </a:r>
          </a:p>
          <a:p>
            <a:pPr marL="171450" lvl="1" indent="-171450">
              <a:lnSpc>
                <a:spcPct val="200000"/>
              </a:lnSpc>
              <a:buFont typeface="Arial" panose="020B0604020202020204" pitchFamily="34" charset="0"/>
              <a:buChar char="•"/>
            </a:pP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设置列表样式类型为没有列表项标记</a:t>
            </a:r>
          </a:p>
          <a:p>
            <a:pPr marL="171450" lvl="1" indent="-171450">
              <a:lnSpc>
                <a:spcPct val="200000"/>
              </a:lnSpc>
              <a:buFont typeface="Arial" panose="020B0604020202020204" pitchFamily="34" charset="0"/>
              <a:buChar char="•"/>
            </a:pP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设置填充和边距</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0px</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（浏览器兼容性</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a:t>
            </a:r>
            <a:endPar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marL="171450" lvl="1" indent="-171450">
              <a:lnSpc>
                <a:spcPct val="200000"/>
              </a:lnSpc>
              <a:buFont typeface="Arial" panose="020B0604020202020204" pitchFamily="34" charset="0"/>
              <a:buChar char="•"/>
            </a:pPr>
            <a:endPar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endParaRPr>
          </a:p>
          <a:p>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ul</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中所有</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li:</a:t>
            </a:r>
          </a:p>
          <a:p>
            <a:pPr marL="171450" lvl="1" indent="-171450">
              <a:lnSpc>
                <a:spcPct val="200000"/>
              </a:lnSpc>
              <a:buFont typeface="Arial" panose="020B0604020202020204" pitchFamily="34" charset="0"/>
              <a:buChar char="•"/>
            </a:pP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设置图像的</a:t>
            </a: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URL</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，并</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设置它只显示一次（无重复）</a:t>
            </a:r>
          </a:p>
          <a:p>
            <a:pPr marL="171450" lvl="1" indent="-171450">
              <a:lnSpc>
                <a:spcPct val="200000"/>
              </a:lnSpc>
              <a:buFont typeface="Arial" panose="020B0604020202020204" pitchFamily="34" charset="0"/>
              <a:buChar char="•"/>
            </a:pP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您需要的定位图像位置（左</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0px</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和上下</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5px</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a:t>
            </a:r>
          </a:p>
          <a:p>
            <a:pPr marL="171450" lvl="1" indent="-171450">
              <a:lnSpc>
                <a:spcPct val="200000"/>
              </a:lnSpc>
              <a:buFont typeface="Arial" panose="020B0604020202020204" pitchFamily="34" charset="0"/>
              <a:buChar char="•"/>
            </a:pP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用</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padding-left</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属性把文本置于列表中</a:t>
            </a:r>
          </a:p>
        </p:txBody>
      </p:sp>
    </p:spTree>
    <p:extLst>
      <p:ext uri="{BB962C8B-B14F-4D97-AF65-F5344CB8AC3E}">
        <p14:creationId xmlns:p14="http://schemas.microsoft.com/office/powerpoint/2010/main" val="3582057737"/>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5584459" y="285630"/>
            <a:ext cx="1040665" cy="1015661"/>
          </a:xfrm>
          <a:prstGeom prst="rect">
            <a:avLst/>
          </a:prstGeom>
          <a:noFill/>
        </p:spPr>
        <p:txBody>
          <a:bodyPr wrap="none" lIns="91438" tIns="45719" rIns="91438" bIns="45719" rtlCol="0">
            <a:spAutoFit/>
          </a:bodyPr>
          <a:lstStyle>
            <a:defPPr>
              <a:defRPr lang="zh-CN"/>
            </a:defPPr>
            <a:lvl1pPr defTabSz="914378">
              <a:defRPr sz="2400" b="1" kern="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6000" smtClean="0">
                <a:solidFill>
                  <a:schemeClr val="bg2"/>
                </a:solidFill>
                <a:latin typeface="Arial" panose="020B0604020202020204" pitchFamily="34" charset="0"/>
              </a:rPr>
              <a:t>01</a:t>
            </a:r>
            <a:endParaRPr lang="zh-CN" altLang="zh-CN" sz="6000">
              <a:solidFill>
                <a:schemeClr val="bg2"/>
              </a:solidFill>
              <a:latin typeface="Arial" panose="020B0604020202020204" pitchFamily="34" charset="0"/>
            </a:endParaRPr>
          </a:p>
        </p:txBody>
      </p:sp>
      <p:sp>
        <p:nvSpPr>
          <p:cNvPr id="11" name="矩形 10"/>
          <p:cNvSpPr/>
          <p:nvPr/>
        </p:nvSpPr>
        <p:spPr>
          <a:xfrm>
            <a:off x="5059475" y="608794"/>
            <a:ext cx="2090637" cy="369332"/>
          </a:xfrm>
          <a:prstGeom prst="rect">
            <a:avLst/>
          </a:prstGeom>
        </p:spPr>
        <p:txBody>
          <a:bodyPr wrap="none">
            <a:spAutoFit/>
          </a:bodyPr>
          <a:lstStyle/>
          <a:p>
            <a:pPr algn="ctr"/>
            <a:r>
              <a:rPr lang="en-US" altLang="zh-CN" smtClean="0">
                <a:solidFill>
                  <a:srgbClr val="707070"/>
                </a:solidFill>
                <a:latin typeface="+mn-ea"/>
              </a:rPr>
              <a:t>CSS </a:t>
            </a:r>
            <a:r>
              <a:rPr lang="zh-CN" altLang="en-US" smtClean="0">
                <a:solidFill>
                  <a:srgbClr val="707070"/>
                </a:solidFill>
                <a:latin typeface="+mn-ea"/>
              </a:rPr>
              <a:t>基础 </a:t>
            </a:r>
            <a:r>
              <a:rPr lang="en-US" altLang="zh-CN" smtClean="0">
                <a:solidFill>
                  <a:srgbClr val="707070"/>
                </a:solidFill>
                <a:latin typeface="+mn-ea"/>
              </a:rPr>
              <a:t>– </a:t>
            </a:r>
            <a:r>
              <a:rPr lang="zh-CN" altLang="en-US" smtClean="0">
                <a:solidFill>
                  <a:srgbClr val="707070"/>
                </a:solidFill>
                <a:latin typeface="+mn-ea"/>
              </a:rPr>
              <a:t>盒模型</a:t>
            </a:r>
            <a:endParaRPr lang="zh-CN" altLang="en-US">
              <a:solidFill>
                <a:srgbClr val="707070"/>
              </a:solidFill>
              <a:latin typeface="+mn-ea"/>
            </a:endParaRPr>
          </a:p>
        </p:txBody>
      </p:sp>
      <p:sp>
        <p:nvSpPr>
          <p:cNvPr id="8" name="矩形 7"/>
          <p:cNvSpPr/>
          <p:nvPr/>
        </p:nvSpPr>
        <p:spPr>
          <a:xfrm>
            <a:off x="204658" y="1378913"/>
            <a:ext cx="9843020" cy="1569660"/>
          </a:xfrm>
          <a:prstGeom prst="rect">
            <a:avLst/>
          </a:prstGeom>
        </p:spPr>
        <p:txBody>
          <a:bodyPr wrap="square">
            <a:spAutoFit/>
          </a:bodyPr>
          <a:lstStyle/>
          <a:p>
            <a:pPr indent="457200">
              <a:lnSpc>
                <a:spcPct val="200000"/>
              </a:lnSpc>
            </a:pP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CSS</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盒模型本质上是一个盒</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子，封</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装周围的</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HTML</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元</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素，它</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包括：边</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距，边框，填充，和</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实际内容。</a:t>
            </a:r>
          </a:p>
          <a:p>
            <a:pPr indent="457200">
              <a:lnSpc>
                <a:spcPct val="200000"/>
              </a:lnSpc>
            </a:pP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盒模型允许我们在其它元素和周围元素边框之间的空间放置元素。</a:t>
            </a:r>
          </a:p>
          <a:p>
            <a:pPr indent="457200">
              <a:lnSpc>
                <a:spcPct val="200000"/>
              </a:lnSpc>
            </a:pP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下面的图片说明了盒子模型</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(Box Model)</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a:t>
            </a:r>
          </a:p>
          <a:p>
            <a:pPr indent="457200">
              <a:lnSpc>
                <a:spcPct val="200000"/>
              </a:lnSpc>
            </a:pPr>
            <a:endPar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pic>
        <p:nvPicPr>
          <p:cNvPr id="10242" name="Picture 2" descr="CSS box-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943" y="2948573"/>
            <a:ext cx="5105400" cy="275272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6285766" y="3447772"/>
            <a:ext cx="6096000" cy="1754326"/>
          </a:xfrm>
          <a:prstGeom prst="rect">
            <a:avLst/>
          </a:prstGeom>
        </p:spPr>
        <p:txBody>
          <a:bodyPr>
            <a:spAutoFit/>
          </a:bodyPr>
          <a:lstStyle/>
          <a:p>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不同部分的说明：</a:t>
            </a:r>
          </a:p>
          <a:p>
            <a:pPr marL="171450" indent="-171450">
              <a:lnSpc>
                <a:spcPct val="200000"/>
              </a:lnSpc>
              <a:buFont typeface="Arial" panose="020B0604020202020204" pitchFamily="34" charset="0"/>
              <a:buChar char="•"/>
            </a:pP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Margin</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（外边距</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）：清</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除边框区域。</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Margin</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没有背景颜</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色，它</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是完全透明</a:t>
            </a:r>
          </a:p>
          <a:p>
            <a:pPr marL="171450" indent="-171450">
              <a:lnSpc>
                <a:spcPct val="200000"/>
              </a:lnSpc>
              <a:buFont typeface="Arial" panose="020B0604020202020204" pitchFamily="34" charset="0"/>
              <a:buChar char="•"/>
            </a:pP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Border</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（边框</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）：边</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框周围的填充和内容。边框是受到盒子的背景颜色影响</a:t>
            </a:r>
          </a:p>
          <a:p>
            <a:pPr marL="171450" indent="-171450">
              <a:lnSpc>
                <a:spcPct val="200000"/>
              </a:lnSpc>
              <a:buFont typeface="Arial" panose="020B0604020202020204" pitchFamily="34" charset="0"/>
              <a:buChar char="•"/>
            </a:pP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Padding</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（内边距</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）：清</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除内容周围的区域。会受到框中填充的背景颜色影响</a:t>
            </a:r>
          </a:p>
          <a:p>
            <a:pPr marL="171450" indent="-171450">
              <a:lnSpc>
                <a:spcPct val="200000"/>
              </a:lnSpc>
              <a:buFont typeface="Arial" panose="020B0604020202020204" pitchFamily="34" charset="0"/>
              <a:buChar char="•"/>
            </a:pP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Content</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（内容</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）：盒</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子的内</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容，显</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示文本和图</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像</a:t>
            </a:r>
            <a:endPar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79155693"/>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grpSp>
        <p:nvGrpSpPr>
          <p:cNvPr id="7" name="组合 6"/>
          <p:cNvGrpSpPr/>
          <p:nvPr/>
        </p:nvGrpSpPr>
        <p:grpSpPr>
          <a:xfrm>
            <a:off x="4038600" y="-1"/>
            <a:ext cx="3676650" cy="3169527"/>
            <a:chOff x="4038600" y="-1"/>
            <a:chExt cx="3292602" cy="2838451"/>
          </a:xfrm>
        </p:grpSpPr>
        <p:sp>
          <p:nvSpPr>
            <p:cNvPr id="5" name="等腰三角形 4"/>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2435082" y="-1"/>
            <a:ext cx="2806446" cy="2419351"/>
            <a:chOff x="4038600" y="-1"/>
            <a:chExt cx="3292602" cy="2838451"/>
          </a:xfrm>
        </p:grpSpPr>
        <p:sp>
          <p:nvSpPr>
            <p:cNvPr id="9" name="等腰三角形 8"/>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6534105" y="-1"/>
            <a:ext cx="2806446" cy="2419351"/>
            <a:chOff x="4038600" y="-1"/>
            <a:chExt cx="3292602" cy="2838451"/>
          </a:xfrm>
        </p:grpSpPr>
        <p:sp>
          <p:nvSpPr>
            <p:cNvPr id="12" name="等腰三角形 11"/>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p:cNvSpPr txBox="1"/>
          <p:nvPr/>
        </p:nvSpPr>
        <p:spPr>
          <a:xfrm>
            <a:off x="3814113" y="781005"/>
            <a:ext cx="4115523" cy="923330"/>
          </a:xfrm>
          <a:prstGeom prst="rect">
            <a:avLst/>
          </a:prstGeom>
          <a:noFill/>
        </p:spPr>
        <p:txBody>
          <a:bodyPr wrap="square" rtlCol="0">
            <a:spAutoFit/>
          </a:bodyPr>
          <a:lstStyle/>
          <a:p>
            <a:r>
              <a:rPr lang="en-US" altLang="zh-CN" sz="5400" b="1" dirty="0" smtClean="0">
                <a:solidFill>
                  <a:schemeClr val="bg1"/>
                </a:solidFill>
                <a:latin typeface="+mj-ea"/>
                <a:ea typeface="+mj-ea"/>
              </a:rPr>
              <a:t>CONTENTS</a:t>
            </a:r>
            <a:endParaRPr lang="zh-CN" altLang="en-US" sz="5400" b="1" dirty="0">
              <a:solidFill>
                <a:schemeClr val="bg1"/>
              </a:solidFill>
              <a:latin typeface="+mj-ea"/>
              <a:ea typeface="+mj-ea"/>
            </a:endParaRPr>
          </a:p>
        </p:txBody>
      </p:sp>
      <p:sp>
        <p:nvSpPr>
          <p:cNvPr id="15" name="椭圆 14"/>
          <p:cNvSpPr/>
          <p:nvPr/>
        </p:nvSpPr>
        <p:spPr>
          <a:xfrm>
            <a:off x="1031961" y="241935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mtClean="0">
                <a:latin typeface="+mj-ea"/>
                <a:ea typeface="+mj-ea"/>
              </a:rPr>
              <a:t>01</a:t>
            </a:r>
            <a:endParaRPr lang="zh-CN" altLang="en-US" sz="2400" b="1" dirty="0">
              <a:latin typeface="+mj-ea"/>
              <a:ea typeface="+mj-ea"/>
            </a:endParaRPr>
          </a:p>
        </p:txBody>
      </p:sp>
      <p:sp>
        <p:nvSpPr>
          <p:cNvPr id="16" name="文本框 15"/>
          <p:cNvSpPr txBox="1"/>
          <p:nvPr/>
        </p:nvSpPr>
        <p:spPr>
          <a:xfrm>
            <a:off x="2130339" y="2630022"/>
            <a:ext cx="2941672" cy="461665"/>
          </a:xfrm>
          <a:prstGeom prst="rect">
            <a:avLst/>
          </a:prstGeom>
          <a:noFill/>
        </p:spPr>
        <p:txBody>
          <a:bodyPr wrap="square" rtlCol="0">
            <a:spAutoFit/>
          </a:bodyPr>
          <a:lstStyle/>
          <a:p>
            <a:r>
              <a:rPr lang="zh-CN" altLang="en-US" sz="2400" b="1" smtClean="0">
                <a:solidFill>
                  <a:schemeClr val="bg1"/>
                </a:solidFill>
                <a:latin typeface="微软雅黑" panose="020B0503020204020204" pitchFamily="34" charset="-122"/>
                <a:ea typeface="微软雅黑" panose="020B0503020204020204" pitchFamily="34" charset="-122"/>
              </a:rPr>
              <a:t>工作流程</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7" name="椭圆 16"/>
          <p:cNvSpPr/>
          <p:nvPr/>
        </p:nvSpPr>
        <p:spPr>
          <a:xfrm>
            <a:off x="6932992" y="241935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mj-ea"/>
                <a:ea typeface="+mj-ea"/>
              </a:rPr>
              <a:t>02</a:t>
            </a:r>
            <a:endParaRPr lang="zh-CN" altLang="en-US" sz="2400" b="1" dirty="0">
              <a:latin typeface="+mj-ea"/>
              <a:ea typeface="+mj-ea"/>
            </a:endParaRPr>
          </a:p>
        </p:txBody>
      </p:sp>
      <p:sp>
        <p:nvSpPr>
          <p:cNvPr id="18" name="文本框 17"/>
          <p:cNvSpPr txBox="1"/>
          <p:nvPr/>
        </p:nvSpPr>
        <p:spPr>
          <a:xfrm>
            <a:off x="8031369" y="2630022"/>
            <a:ext cx="3319499" cy="461665"/>
          </a:xfrm>
          <a:prstGeom prst="rect">
            <a:avLst/>
          </a:prstGeom>
          <a:noFill/>
        </p:spPr>
        <p:txBody>
          <a:bodyPr wrap="square" rtlCol="0">
            <a:spAutoFit/>
          </a:bodyPr>
          <a:lstStyle/>
          <a:p>
            <a:r>
              <a:rPr lang="zh-CN" altLang="en-US" sz="2400" b="1" smtClean="0">
                <a:solidFill>
                  <a:schemeClr val="bg1"/>
                </a:solidFill>
                <a:latin typeface="微软雅黑" panose="020B0503020204020204" pitchFamily="34" charset="-122"/>
                <a:ea typeface="微软雅黑" panose="020B0503020204020204" pitchFamily="34" charset="-122"/>
              </a:rPr>
              <a:t>网站结构和组成元素</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9" name="椭圆 18"/>
          <p:cNvSpPr/>
          <p:nvPr/>
        </p:nvSpPr>
        <p:spPr>
          <a:xfrm>
            <a:off x="6932992" y="422185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mj-ea"/>
                <a:ea typeface="+mj-ea"/>
              </a:rPr>
              <a:t>04</a:t>
            </a:r>
            <a:endParaRPr lang="zh-CN" altLang="en-US" sz="2400" b="1" dirty="0">
              <a:latin typeface="+mj-ea"/>
              <a:ea typeface="+mj-ea"/>
            </a:endParaRPr>
          </a:p>
        </p:txBody>
      </p:sp>
      <p:sp>
        <p:nvSpPr>
          <p:cNvPr id="20" name="文本框 19"/>
          <p:cNvSpPr txBox="1"/>
          <p:nvPr/>
        </p:nvSpPr>
        <p:spPr>
          <a:xfrm>
            <a:off x="8031369" y="4432527"/>
            <a:ext cx="3609645" cy="461665"/>
          </a:xfrm>
          <a:prstGeom prst="rect">
            <a:avLst/>
          </a:prstGeom>
          <a:noFill/>
        </p:spPr>
        <p:txBody>
          <a:bodyPr wrap="square" rtlCol="0">
            <a:spAutoFit/>
          </a:bodyPr>
          <a:lstStyle/>
          <a:p>
            <a:r>
              <a:rPr lang="zh-CN" altLang="en-US" sz="2400" b="1" smtClean="0">
                <a:solidFill>
                  <a:schemeClr val="bg1"/>
                </a:solidFill>
                <a:latin typeface="微软雅黑" panose="020B0503020204020204" pitchFamily="34" charset="-122"/>
                <a:ea typeface="微软雅黑" panose="020B0503020204020204" pitchFamily="34" charset="-122"/>
              </a:rPr>
              <a:t>综合运用</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1" name="椭圆 20"/>
          <p:cNvSpPr/>
          <p:nvPr/>
        </p:nvSpPr>
        <p:spPr>
          <a:xfrm>
            <a:off x="1031961" y="422185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mj-ea"/>
                <a:ea typeface="+mj-ea"/>
              </a:rPr>
              <a:t>03</a:t>
            </a:r>
            <a:endParaRPr lang="zh-CN" altLang="en-US" sz="2400" b="1" dirty="0">
              <a:latin typeface="+mj-ea"/>
              <a:ea typeface="+mj-ea"/>
            </a:endParaRPr>
          </a:p>
        </p:txBody>
      </p:sp>
      <p:sp>
        <p:nvSpPr>
          <p:cNvPr id="22" name="文本框 21"/>
          <p:cNvSpPr txBox="1"/>
          <p:nvPr/>
        </p:nvSpPr>
        <p:spPr>
          <a:xfrm>
            <a:off x="2130339" y="4432527"/>
            <a:ext cx="2941672" cy="461665"/>
          </a:xfrm>
          <a:prstGeom prst="rect">
            <a:avLst/>
          </a:prstGeom>
          <a:noFill/>
        </p:spPr>
        <p:txBody>
          <a:bodyPr wrap="square" rtlCol="0">
            <a:spAutoFit/>
          </a:bodyPr>
          <a:lstStyle/>
          <a:p>
            <a:r>
              <a:rPr lang="zh-CN" altLang="en-US" sz="2400" b="1" smtClean="0">
                <a:solidFill>
                  <a:schemeClr val="bg1"/>
                </a:solidFill>
                <a:latin typeface="微软雅黑" panose="020B0503020204020204" pitchFamily="34" charset="-122"/>
                <a:ea typeface="微软雅黑" panose="020B0503020204020204" pitchFamily="34" charset="-122"/>
              </a:rPr>
              <a:t>设计制作规范</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91443114"/>
      </p:ext>
    </p:extLst>
  </p:cSld>
  <p:clrMapOvr>
    <a:masterClrMapping/>
  </p:clrMapOvr>
  <mc:AlternateContent xmlns:mc="http://schemas.openxmlformats.org/markup-compatibility/2006" xmlns:p14="http://schemas.microsoft.com/office/powerpoint/2010/main">
    <mc:Choice Requires="p14">
      <p:transition spd="slow" p14:dur="1500">
        <p14:vortex dir="r"/>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5584459" y="285630"/>
            <a:ext cx="1040665" cy="1015661"/>
          </a:xfrm>
          <a:prstGeom prst="rect">
            <a:avLst/>
          </a:prstGeom>
          <a:noFill/>
        </p:spPr>
        <p:txBody>
          <a:bodyPr wrap="none" lIns="91438" tIns="45719" rIns="91438" bIns="45719" rtlCol="0">
            <a:spAutoFit/>
          </a:bodyPr>
          <a:lstStyle>
            <a:defPPr>
              <a:defRPr lang="zh-CN"/>
            </a:defPPr>
            <a:lvl1pPr defTabSz="914378">
              <a:defRPr sz="2400" b="1" kern="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6000" smtClean="0">
                <a:solidFill>
                  <a:schemeClr val="bg2"/>
                </a:solidFill>
                <a:latin typeface="Arial" panose="020B0604020202020204" pitchFamily="34" charset="0"/>
              </a:rPr>
              <a:t>01</a:t>
            </a:r>
            <a:endParaRPr lang="zh-CN" altLang="zh-CN" sz="6000">
              <a:solidFill>
                <a:schemeClr val="bg2"/>
              </a:solidFill>
              <a:latin typeface="Arial" panose="020B0604020202020204" pitchFamily="34" charset="0"/>
            </a:endParaRPr>
          </a:p>
        </p:txBody>
      </p:sp>
      <p:sp>
        <p:nvSpPr>
          <p:cNvPr id="11" name="矩形 10"/>
          <p:cNvSpPr/>
          <p:nvPr/>
        </p:nvSpPr>
        <p:spPr>
          <a:xfrm>
            <a:off x="4045417" y="608794"/>
            <a:ext cx="4118756" cy="369332"/>
          </a:xfrm>
          <a:prstGeom prst="rect">
            <a:avLst/>
          </a:prstGeom>
        </p:spPr>
        <p:txBody>
          <a:bodyPr wrap="none">
            <a:spAutoFit/>
          </a:bodyPr>
          <a:lstStyle/>
          <a:p>
            <a:pPr algn="ctr"/>
            <a:r>
              <a:rPr lang="en-US" altLang="zh-CN" smtClean="0">
                <a:solidFill>
                  <a:srgbClr val="707070"/>
                </a:solidFill>
                <a:latin typeface="+mn-ea"/>
              </a:rPr>
              <a:t>CSS </a:t>
            </a:r>
            <a:r>
              <a:rPr lang="zh-CN" altLang="en-US" smtClean="0">
                <a:solidFill>
                  <a:srgbClr val="707070"/>
                </a:solidFill>
                <a:latin typeface="+mn-ea"/>
              </a:rPr>
              <a:t>基础 </a:t>
            </a:r>
            <a:r>
              <a:rPr lang="en-US" altLang="zh-CN" smtClean="0">
                <a:solidFill>
                  <a:srgbClr val="707070"/>
                </a:solidFill>
                <a:latin typeface="+mn-ea"/>
              </a:rPr>
              <a:t>– </a:t>
            </a:r>
            <a:r>
              <a:rPr lang="zh-CN" altLang="en-US" smtClean="0">
                <a:solidFill>
                  <a:srgbClr val="707070"/>
                </a:solidFill>
                <a:latin typeface="+mn-ea"/>
              </a:rPr>
              <a:t>浮动 </a:t>
            </a:r>
            <a:r>
              <a:rPr lang="en-US" altLang="zh-CN" smtClean="0">
                <a:solidFill>
                  <a:srgbClr val="707070"/>
                </a:solidFill>
                <a:latin typeface="+mn-ea"/>
              </a:rPr>
              <a:t>Float</a:t>
            </a:r>
            <a:r>
              <a:rPr lang="zh-CN" altLang="en-US" smtClean="0">
                <a:solidFill>
                  <a:srgbClr val="707070"/>
                </a:solidFill>
                <a:latin typeface="+mn-ea"/>
              </a:rPr>
              <a:t>、定位 </a:t>
            </a:r>
            <a:r>
              <a:rPr lang="en-US" altLang="zh-CN" smtClean="0">
                <a:solidFill>
                  <a:srgbClr val="707070"/>
                </a:solidFill>
                <a:latin typeface="+mn-ea"/>
              </a:rPr>
              <a:t>Position</a:t>
            </a:r>
            <a:endParaRPr lang="zh-CN" altLang="en-US">
              <a:solidFill>
                <a:srgbClr val="707070"/>
              </a:solidFill>
              <a:latin typeface="+mn-ea"/>
            </a:endParaRPr>
          </a:p>
        </p:txBody>
      </p:sp>
      <p:sp>
        <p:nvSpPr>
          <p:cNvPr id="8" name="矩形 7"/>
          <p:cNvSpPr/>
          <p:nvPr/>
        </p:nvSpPr>
        <p:spPr>
          <a:xfrm>
            <a:off x="1174490" y="1378913"/>
            <a:ext cx="9843020" cy="775277"/>
          </a:xfrm>
          <a:prstGeom prst="rect">
            <a:avLst/>
          </a:prstGeom>
        </p:spPr>
        <p:txBody>
          <a:bodyPr wrap="square">
            <a:spAutoFit/>
          </a:bodyPr>
          <a:lstStyle/>
          <a:p>
            <a:pPr indent="457200">
              <a:lnSpc>
                <a:spcPct val="200000"/>
              </a:lnSpc>
            </a:pP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CSS </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float </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属性定义元素在哪个方向浮动，浮动元素会生成一个块级框，直到该块级框的外边缘碰到包含框或者其他的浮动框为止。</a:t>
            </a:r>
          </a:p>
          <a:p>
            <a:pPr indent="457200">
              <a:lnSpc>
                <a:spcPct val="200000"/>
              </a:lnSpc>
            </a:pPr>
            <a:endPar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sp>
        <p:nvSpPr>
          <p:cNvPr id="3" name="矩形 2"/>
          <p:cNvSpPr/>
          <p:nvPr/>
        </p:nvSpPr>
        <p:spPr>
          <a:xfrm>
            <a:off x="1629791" y="1973535"/>
            <a:ext cx="6096000" cy="1015663"/>
          </a:xfrm>
          <a:prstGeom prst="rect">
            <a:avLst/>
          </a:prstGeom>
        </p:spPr>
        <p:txBody>
          <a:bodyPr>
            <a:spAutoFit/>
          </a:bodyPr>
          <a:lstStyle/>
          <a:p>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浮动属性：</a:t>
            </a:r>
            <a:endPar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marL="171450" indent="-171450">
              <a:lnSpc>
                <a:spcPct val="200000"/>
              </a:lnSpc>
              <a:buFont typeface="Arial" panose="020B0604020202020204" pitchFamily="34" charset="0"/>
              <a:buChar char="•"/>
            </a:pP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float</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：指定一个盒子（元素）是否可以浮动</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a:t>
            </a:r>
            <a:endPar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marL="171450" indent="-171450">
              <a:lnSpc>
                <a:spcPct val="200000"/>
              </a:lnSpc>
              <a:buFont typeface="Arial" panose="020B0604020202020204" pitchFamily="34" charset="0"/>
              <a:buChar char="•"/>
            </a:pP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Clear</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 指定不允许元素周围有浮动元素。</a:t>
            </a:r>
            <a:endPar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sp>
        <p:nvSpPr>
          <p:cNvPr id="9" name="矩形 8"/>
          <p:cNvSpPr/>
          <p:nvPr/>
        </p:nvSpPr>
        <p:spPr>
          <a:xfrm>
            <a:off x="1174490" y="3062011"/>
            <a:ext cx="9843020" cy="461665"/>
          </a:xfrm>
          <a:prstGeom prst="rect">
            <a:avLst/>
          </a:prstGeom>
        </p:spPr>
        <p:txBody>
          <a:bodyPr wrap="square">
            <a:spAutoFit/>
          </a:bodyPr>
          <a:lstStyle/>
          <a:p>
            <a:pPr indent="457200">
              <a:lnSpc>
                <a:spcPct val="200000"/>
              </a:lnSpc>
            </a:pP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CSS postion </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允许为</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一个元</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素指定位置。指定后该元素脱离文本流的控制。常用于徽章、角标或者元素重叠的情况。</a:t>
            </a:r>
            <a:endPar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1624571" y="3596489"/>
            <a:ext cx="8942857" cy="3304762"/>
          </a:xfrm>
          <a:prstGeom prst="rect">
            <a:avLst/>
          </a:prstGeom>
        </p:spPr>
      </p:pic>
    </p:spTree>
    <p:extLst>
      <p:ext uri="{BB962C8B-B14F-4D97-AF65-F5344CB8AC3E}">
        <p14:creationId xmlns:p14="http://schemas.microsoft.com/office/powerpoint/2010/main" val="2637207547"/>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5584459" y="285630"/>
            <a:ext cx="1040665" cy="1015661"/>
          </a:xfrm>
          <a:prstGeom prst="rect">
            <a:avLst/>
          </a:prstGeom>
          <a:noFill/>
        </p:spPr>
        <p:txBody>
          <a:bodyPr wrap="none" lIns="91438" tIns="45719" rIns="91438" bIns="45719" rtlCol="0">
            <a:spAutoFit/>
          </a:bodyPr>
          <a:lstStyle>
            <a:defPPr>
              <a:defRPr lang="zh-CN"/>
            </a:defPPr>
            <a:lvl1pPr defTabSz="914378">
              <a:defRPr sz="2400" b="1" kern="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6000" smtClean="0">
                <a:solidFill>
                  <a:schemeClr val="bg2"/>
                </a:solidFill>
                <a:latin typeface="Arial" panose="020B0604020202020204" pitchFamily="34" charset="0"/>
              </a:rPr>
              <a:t>01</a:t>
            </a:r>
            <a:endParaRPr lang="zh-CN" altLang="zh-CN" sz="6000">
              <a:solidFill>
                <a:schemeClr val="bg2"/>
              </a:solidFill>
              <a:latin typeface="Arial" panose="020B0604020202020204" pitchFamily="34" charset="0"/>
            </a:endParaRPr>
          </a:p>
        </p:txBody>
      </p:sp>
      <p:sp>
        <p:nvSpPr>
          <p:cNvPr id="11" name="矩形 10"/>
          <p:cNvSpPr/>
          <p:nvPr/>
        </p:nvSpPr>
        <p:spPr>
          <a:xfrm>
            <a:off x="5465708" y="608794"/>
            <a:ext cx="1278170" cy="369332"/>
          </a:xfrm>
          <a:prstGeom prst="rect">
            <a:avLst/>
          </a:prstGeom>
        </p:spPr>
        <p:txBody>
          <a:bodyPr wrap="none">
            <a:spAutoFit/>
          </a:bodyPr>
          <a:lstStyle/>
          <a:p>
            <a:pPr algn="ctr"/>
            <a:r>
              <a:rPr lang="en-US" altLang="zh-CN" smtClean="0">
                <a:solidFill>
                  <a:srgbClr val="707070"/>
                </a:solidFill>
                <a:latin typeface="+mn-ea"/>
              </a:rPr>
              <a:t>JavaScript</a:t>
            </a:r>
            <a:endParaRPr lang="zh-CN" altLang="en-US">
              <a:solidFill>
                <a:srgbClr val="707070"/>
              </a:solidFill>
              <a:latin typeface="+mn-ea"/>
            </a:endParaRPr>
          </a:p>
        </p:txBody>
      </p:sp>
      <p:sp>
        <p:nvSpPr>
          <p:cNvPr id="7" name="矩形 6"/>
          <p:cNvSpPr/>
          <p:nvPr/>
        </p:nvSpPr>
        <p:spPr>
          <a:xfrm>
            <a:off x="1174490" y="1487905"/>
            <a:ext cx="9843020" cy="830997"/>
          </a:xfrm>
          <a:prstGeom prst="rect">
            <a:avLst/>
          </a:prstGeom>
        </p:spPr>
        <p:txBody>
          <a:bodyPr wrap="square">
            <a:spAutoFit/>
          </a:bodyPr>
          <a:lstStyle/>
          <a:p>
            <a:pPr indent="457200">
              <a:lnSpc>
                <a:spcPct val="200000"/>
              </a:lnSpc>
            </a:pP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JavaScript </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是 </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Web </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编程的轻量级脚本语言</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可</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以用于改进设计、验证表单、检测浏览器、创建</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cookies</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等</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。可以插入</a:t>
            </a: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HTML</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页面中，由浏览器执行。</a:t>
            </a:r>
            <a:endPar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1271912" y="2505516"/>
            <a:ext cx="5190476" cy="1219048"/>
          </a:xfrm>
          <a:prstGeom prst="rect">
            <a:avLst/>
          </a:prstGeom>
        </p:spPr>
      </p:pic>
      <p:pic>
        <p:nvPicPr>
          <p:cNvPr id="4" name="图片 3"/>
          <p:cNvPicPr>
            <a:picLocks noChangeAspect="1"/>
          </p:cNvPicPr>
          <p:nvPr/>
        </p:nvPicPr>
        <p:blipFill>
          <a:blip r:embed="rId3"/>
          <a:stretch>
            <a:fillRect/>
          </a:stretch>
        </p:blipFill>
        <p:spPr>
          <a:xfrm>
            <a:off x="1271912" y="3819778"/>
            <a:ext cx="9438095" cy="4057143"/>
          </a:xfrm>
          <a:prstGeom prst="rect">
            <a:avLst/>
          </a:prstGeom>
        </p:spPr>
      </p:pic>
    </p:spTree>
    <p:extLst>
      <p:ext uri="{BB962C8B-B14F-4D97-AF65-F5344CB8AC3E}">
        <p14:creationId xmlns:p14="http://schemas.microsoft.com/office/powerpoint/2010/main" val="3809253932"/>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sp>
        <p:nvSpPr>
          <p:cNvPr id="5" name="矩形 4"/>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2415821" y="-609401"/>
            <a:ext cx="4610100" cy="7786747"/>
          </a:xfrm>
          <a:prstGeom prst="rect">
            <a:avLst/>
          </a:prstGeom>
          <a:noFill/>
        </p:spPr>
        <p:txBody>
          <a:bodyPr wrap="square" rtlCol="0">
            <a:spAutoFit/>
          </a:bodyPr>
          <a:lstStyle/>
          <a:p>
            <a:r>
              <a:rPr lang="en-US" altLang="zh-CN" sz="50000" smtClean="0">
                <a:solidFill>
                  <a:schemeClr val="bg1"/>
                </a:solidFill>
                <a:latin typeface="+mj-ea"/>
                <a:ea typeface="+mj-ea"/>
              </a:rPr>
              <a:t>3</a:t>
            </a:r>
            <a:endParaRPr lang="zh-CN" altLang="en-US" sz="50000" dirty="0">
              <a:solidFill>
                <a:schemeClr val="bg1"/>
              </a:solidFill>
              <a:latin typeface="+mj-ea"/>
              <a:ea typeface="+mj-ea"/>
            </a:endParaRPr>
          </a:p>
        </p:txBody>
      </p:sp>
      <p:sp>
        <p:nvSpPr>
          <p:cNvPr id="7" name="矩形 6"/>
          <p:cNvSpPr/>
          <p:nvPr/>
        </p:nvSpPr>
        <p:spPr>
          <a:xfrm>
            <a:off x="5939232" y="1843510"/>
            <a:ext cx="2236506" cy="1188016"/>
          </a:xfrm>
          <a:prstGeom prst="rect">
            <a:avLst/>
          </a:prstGeom>
        </p:spPr>
        <p:txBody>
          <a:bodyPr wrap="none" lIns="91438" tIns="45719" rIns="91438" bIns="45719">
            <a:spAutoFit/>
          </a:bodyPr>
          <a:lstStyle/>
          <a:p>
            <a:r>
              <a:rPr lang="zh-CN" altLang="en-US" sz="4000" b="1">
                <a:solidFill>
                  <a:schemeClr val="bg1"/>
                </a:solidFill>
                <a:latin typeface="微软雅黑" panose="020B0503020204020204" pitchFamily="34" charset="-122"/>
                <a:ea typeface="微软雅黑" panose="020B0503020204020204" pitchFamily="34" charset="-122"/>
              </a:rPr>
              <a:t>网</a:t>
            </a:r>
            <a:r>
              <a:rPr lang="zh-CN" altLang="en-US" sz="4000" b="1" smtClean="0">
                <a:solidFill>
                  <a:schemeClr val="bg1"/>
                </a:solidFill>
                <a:latin typeface="微软雅黑" panose="020B0503020204020204" pitchFamily="34" charset="-122"/>
                <a:ea typeface="微软雅黑" panose="020B0503020204020204" pitchFamily="34" charset="-122"/>
              </a:rPr>
              <a:t>站搭建</a:t>
            </a:r>
            <a:endParaRPr lang="zh-CN" altLang="en-US" sz="4000" b="1">
              <a:solidFill>
                <a:schemeClr val="bg1"/>
              </a:solidFill>
              <a:latin typeface="微软雅黑" panose="020B0503020204020204" pitchFamily="34" charset="-122"/>
              <a:ea typeface="微软雅黑" panose="020B0503020204020204" pitchFamily="34" charset="-122"/>
            </a:endParaRPr>
          </a:p>
          <a:p>
            <a:pPr>
              <a:lnSpc>
                <a:spcPct val="130000"/>
              </a:lnSpc>
            </a:pPr>
            <a:r>
              <a:rPr kumimoji="1" lang="en-US" altLang="zh-CN" sz="2400" b="1" smtClean="0">
                <a:solidFill>
                  <a:srgbClr val="FFFFFF"/>
                </a:solidFill>
                <a:latin typeface="+mj-ea"/>
                <a:ea typeface="+mj-ea"/>
              </a:rPr>
              <a:t>HOT TO DO</a:t>
            </a:r>
            <a:endParaRPr kumimoji="1" lang="en-US" altLang="zh-CN" sz="2400" b="1" dirty="0">
              <a:solidFill>
                <a:srgbClr val="FFFFFF"/>
              </a:solidFill>
              <a:latin typeface="+mj-ea"/>
              <a:ea typeface="+mj-ea"/>
            </a:endParaRPr>
          </a:p>
        </p:txBody>
      </p:sp>
      <p:sp>
        <p:nvSpPr>
          <p:cNvPr id="10" name="文本框 9"/>
          <p:cNvSpPr txBox="1"/>
          <p:nvPr/>
        </p:nvSpPr>
        <p:spPr>
          <a:xfrm>
            <a:off x="5923489" y="3193073"/>
            <a:ext cx="4917426" cy="1754326"/>
          </a:xfrm>
          <a:prstGeom prst="rect">
            <a:avLst/>
          </a:prstGeom>
          <a:noFill/>
        </p:spPr>
        <p:txBody>
          <a:bodyPr wrap="square" numCol="2" rtlCol="0">
            <a:spAutoFit/>
          </a:bodyPr>
          <a:lstStyle/>
          <a:p>
            <a:pPr>
              <a:lnSpc>
                <a:spcPct val="200000"/>
              </a:lnSpc>
            </a:pPr>
            <a:r>
              <a:rPr lang="zh-CN" altLang="en-US" smtClean="0">
                <a:solidFill>
                  <a:schemeClr val="bg1"/>
                </a:solidFill>
              </a:rPr>
              <a:t>网站架构</a:t>
            </a:r>
            <a:endParaRPr lang="en-US" altLang="zh-CN" smtClean="0">
              <a:solidFill>
                <a:schemeClr val="bg1"/>
              </a:solidFill>
            </a:endParaRPr>
          </a:p>
          <a:p>
            <a:pPr>
              <a:lnSpc>
                <a:spcPct val="200000"/>
              </a:lnSpc>
            </a:pPr>
            <a:r>
              <a:rPr lang="zh-CN" altLang="en-US" smtClean="0">
                <a:solidFill>
                  <a:schemeClr val="bg1"/>
                </a:solidFill>
              </a:rPr>
              <a:t>画板尺寸设置</a:t>
            </a:r>
            <a:endParaRPr lang="en-US" altLang="zh-CN" smtClean="0">
              <a:solidFill>
                <a:schemeClr val="bg1"/>
              </a:solidFill>
            </a:endParaRPr>
          </a:p>
          <a:p>
            <a:pPr>
              <a:lnSpc>
                <a:spcPct val="200000"/>
              </a:lnSpc>
            </a:pPr>
            <a:r>
              <a:rPr lang="zh-CN" altLang="en-US" smtClean="0">
                <a:solidFill>
                  <a:schemeClr val="bg1"/>
                </a:solidFill>
              </a:rPr>
              <a:t>栅格系统</a:t>
            </a:r>
            <a:endParaRPr lang="en-US" altLang="zh-CN" smtClean="0">
              <a:solidFill>
                <a:schemeClr val="bg1"/>
              </a:solidFill>
            </a:endParaRPr>
          </a:p>
          <a:p>
            <a:pPr>
              <a:lnSpc>
                <a:spcPct val="200000"/>
              </a:lnSpc>
            </a:pPr>
            <a:r>
              <a:rPr lang="zh-CN" altLang="en-US" smtClean="0">
                <a:solidFill>
                  <a:schemeClr val="bg1"/>
                </a:solidFill>
              </a:rPr>
              <a:t>设计图拆</a:t>
            </a:r>
            <a:r>
              <a:rPr lang="zh-CN" altLang="en-US" smtClean="0">
                <a:solidFill>
                  <a:schemeClr val="bg1"/>
                </a:solidFill>
              </a:rPr>
              <a:t>解</a:t>
            </a:r>
            <a:endParaRPr lang="en-US" altLang="zh-CN" smtClean="0">
              <a:solidFill>
                <a:schemeClr val="bg1"/>
              </a:solidFill>
            </a:endParaRPr>
          </a:p>
        </p:txBody>
      </p:sp>
    </p:spTree>
    <p:extLst>
      <p:ext uri="{BB962C8B-B14F-4D97-AF65-F5344CB8AC3E}">
        <p14:creationId xmlns:p14="http://schemas.microsoft.com/office/powerpoint/2010/main" val="792376723"/>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552701" y="262360"/>
            <a:ext cx="6534150" cy="521679"/>
          </a:xfrm>
          <a:prstGeom prst="rect">
            <a:avLst/>
          </a:prstGeom>
        </p:spPr>
        <p:txBody>
          <a:bodyPr wrap="square" lIns="91438" tIns="45719" rIns="91438" bIns="45719">
            <a:spAutoFit/>
          </a:bodyPr>
          <a:lstStyle/>
          <a:p>
            <a:pPr>
              <a:lnSpc>
                <a:spcPct val="130000"/>
              </a:lnSpc>
            </a:pPr>
            <a:r>
              <a:rPr kumimoji="1" lang="zh-CN" altLang="en-US" sz="2400" b="1" smtClean="0">
                <a:latin typeface="Century Gothic"/>
                <a:ea typeface="微软雅黑"/>
              </a:rPr>
              <a:t>网站组成部分 </a:t>
            </a:r>
            <a:r>
              <a:rPr kumimoji="1" lang="en-US" altLang="zh-CN" sz="2400">
                <a:solidFill>
                  <a:schemeClr val="bg1">
                    <a:lumMod val="50000"/>
                  </a:schemeClr>
                </a:solidFill>
                <a:latin typeface="+mn-ea"/>
              </a:rPr>
              <a:t>WEBSITE </a:t>
            </a:r>
            <a:r>
              <a:rPr kumimoji="1" lang="en-US" altLang="zh-CN" sz="2400" smtClean="0">
                <a:solidFill>
                  <a:schemeClr val="bg1">
                    <a:lumMod val="50000"/>
                  </a:schemeClr>
                </a:solidFill>
                <a:latin typeface="+mn-ea"/>
              </a:rPr>
              <a:t>COMPONENT</a:t>
            </a:r>
            <a:endParaRPr kumimoji="1" lang="en-US" altLang="zh-CN" sz="2400" dirty="0">
              <a:solidFill>
                <a:schemeClr val="bg1">
                  <a:lumMod val="50000"/>
                </a:schemeClr>
              </a:solidFill>
              <a:latin typeface="+mn-ea"/>
            </a:endParaRPr>
          </a:p>
        </p:txBody>
      </p:sp>
      <p:sp>
        <p:nvSpPr>
          <p:cNvPr id="3" name="矩形 2"/>
          <p:cNvSpPr/>
          <p:nvPr/>
        </p:nvSpPr>
        <p:spPr>
          <a:xfrm>
            <a:off x="1174490" y="1487905"/>
            <a:ext cx="9843020" cy="1938992"/>
          </a:xfrm>
          <a:prstGeom prst="rect">
            <a:avLst/>
          </a:prstGeom>
        </p:spPr>
        <p:txBody>
          <a:bodyPr wrap="square">
            <a:spAutoFit/>
          </a:bodyPr>
          <a:lstStyle/>
          <a:p>
            <a:pPr indent="457200">
              <a:lnSpc>
                <a:spcPct val="200000"/>
              </a:lnSpc>
            </a:pP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网</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站是由不同网页通过超链接连接而成</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的，而</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不同网页也是由不同模块组成的。我们设计的是一个像蜘蛛网一样的网</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络，而</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不是一张海报。所以我们在设计网站时要格外考虑从用户角度出发看到的网</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站，而</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不能孤立地把它想象成一个平面作品</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a:t>
            </a:r>
            <a:endPar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indent="457200">
              <a:lnSpc>
                <a:spcPct val="200000"/>
              </a:lnSpc>
            </a:pP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乔布斯说：「设</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计，看</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中的不是感觉如</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何，而</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是他的功能性。」</a:t>
            </a:r>
            <a:endPar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indent="457200">
              <a:lnSpc>
                <a:spcPct val="200000"/>
              </a:lnSpc>
            </a:pP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设计师通过图</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片，文字，色</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彩等元</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素，可</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以给用户展示出不同的印象。网页的另一</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半，就</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是功</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能，通</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过编排文字和图片将信</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息，最</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有效的传递出来。这就需要我们合理的编排信</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息，让</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它可以方便阅</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读，有</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的时候还要配合网站的动效展示信息</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a:t>
            </a:r>
            <a:endPar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5915" y="3426897"/>
            <a:ext cx="5596580" cy="3335031"/>
          </a:xfrm>
          <a:prstGeom prst="rect">
            <a:avLst/>
          </a:prstGeom>
        </p:spPr>
      </p:pic>
      <p:sp>
        <p:nvSpPr>
          <p:cNvPr id="4" name="矩形 3"/>
          <p:cNvSpPr/>
          <p:nvPr/>
        </p:nvSpPr>
        <p:spPr>
          <a:xfrm>
            <a:off x="7104170" y="3905151"/>
            <a:ext cx="4978660" cy="1938992"/>
          </a:xfrm>
          <a:prstGeom prst="rect">
            <a:avLst/>
          </a:prstGeom>
        </p:spPr>
        <p:txBody>
          <a:bodyPr wrap="square">
            <a:spAutoFit/>
          </a:bodyPr>
          <a:lstStyle/>
          <a:p>
            <a:pPr marL="228600" indent="-228600">
              <a:lnSpc>
                <a:spcPct val="200000"/>
              </a:lnSpc>
              <a:buFont typeface="+mj-lt"/>
              <a:buAutoNum type="arabicPeriod"/>
            </a:pP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网页的尺寸会根据平台的不同而变化。</a:t>
            </a:r>
            <a:endPar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marL="228600" indent="-228600">
              <a:lnSpc>
                <a:spcPct val="200000"/>
              </a:lnSpc>
              <a:buFont typeface="+mj-lt"/>
              <a:buAutoNum type="arabicPeriod"/>
            </a:pP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网页采用</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RGB</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色彩模式。</a:t>
            </a:r>
            <a:endPar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marL="228600" indent="-228600">
              <a:lnSpc>
                <a:spcPct val="200000"/>
              </a:lnSpc>
              <a:buFont typeface="+mj-lt"/>
              <a:buAutoNum type="arabicPeriod"/>
            </a:pP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图片分辨率</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72</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像素。</a:t>
            </a:r>
            <a:endPar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marL="228600" indent="-228600">
              <a:lnSpc>
                <a:spcPct val="200000"/>
              </a:lnSpc>
              <a:buFont typeface="+mj-lt"/>
              <a:buAutoNum type="arabicPeriod"/>
            </a:pP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在设计的时</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候，更</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多时候需要考</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虑，文</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案和动效的相互搭配。</a:t>
            </a:r>
            <a:endPar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marL="228600" indent="-228600">
              <a:lnSpc>
                <a:spcPct val="200000"/>
              </a:lnSpc>
              <a:buFont typeface="+mj-lt"/>
              <a:buAutoNum type="arabicPeriod"/>
            </a:pP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在保持统一性的基础</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上，适</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应不同的信</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息，更</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改版式。</a:t>
            </a:r>
            <a:endPar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05468172"/>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5584459" y="285630"/>
            <a:ext cx="1040665" cy="1015661"/>
          </a:xfrm>
          <a:prstGeom prst="rect">
            <a:avLst/>
          </a:prstGeom>
          <a:noFill/>
        </p:spPr>
        <p:txBody>
          <a:bodyPr wrap="none" lIns="91438" tIns="45719" rIns="91438" bIns="45719" rtlCol="0">
            <a:spAutoFit/>
          </a:bodyPr>
          <a:lstStyle>
            <a:defPPr>
              <a:defRPr lang="zh-CN"/>
            </a:defPPr>
            <a:lvl1pPr defTabSz="914378">
              <a:defRPr sz="2400" b="1" kern="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6000" smtClean="0">
                <a:solidFill>
                  <a:schemeClr val="bg2"/>
                </a:solidFill>
                <a:latin typeface="Arial" panose="020B0604020202020204" pitchFamily="34" charset="0"/>
              </a:rPr>
              <a:t>01</a:t>
            </a:r>
            <a:endParaRPr lang="zh-CN" altLang="zh-CN" sz="6000">
              <a:solidFill>
                <a:schemeClr val="bg2"/>
              </a:solidFill>
              <a:latin typeface="Arial" panose="020B0604020202020204" pitchFamily="34" charset="0"/>
            </a:endParaRPr>
          </a:p>
        </p:txBody>
      </p:sp>
      <p:sp>
        <p:nvSpPr>
          <p:cNvPr id="11" name="矩形 10"/>
          <p:cNvSpPr/>
          <p:nvPr/>
        </p:nvSpPr>
        <p:spPr>
          <a:xfrm>
            <a:off x="4957685" y="608794"/>
            <a:ext cx="2294218" cy="369332"/>
          </a:xfrm>
          <a:prstGeom prst="rect">
            <a:avLst/>
          </a:prstGeom>
        </p:spPr>
        <p:txBody>
          <a:bodyPr wrap="none">
            <a:spAutoFit/>
          </a:bodyPr>
          <a:lstStyle/>
          <a:p>
            <a:pPr algn="ctr"/>
            <a:r>
              <a:rPr lang="zh-CN" altLang="en-US">
                <a:solidFill>
                  <a:srgbClr val="707070"/>
                </a:solidFill>
                <a:latin typeface="+mn-ea"/>
              </a:rPr>
              <a:t>网</a:t>
            </a:r>
            <a:r>
              <a:rPr lang="zh-CN" altLang="en-US" smtClean="0">
                <a:solidFill>
                  <a:srgbClr val="707070"/>
                </a:solidFill>
                <a:latin typeface="+mn-ea"/>
              </a:rPr>
              <a:t>站搭建 </a:t>
            </a:r>
            <a:r>
              <a:rPr lang="en-US" altLang="zh-CN" smtClean="0">
                <a:solidFill>
                  <a:srgbClr val="707070"/>
                </a:solidFill>
                <a:latin typeface="+mn-ea"/>
              </a:rPr>
              <a:t>– </a:t>
            </a:r>
            <a:r>
              <a:rPr lang="zh-CN" altLang="en-US" smtClean="0">
                <a:solidFill>
                  <a:srgbClr val="707070"/>
                </a:solidFill>
                <a:latin typeface="+mn-ea"/>
              </a:rPr>
              <a:t>网站架构</a:t>
            </a:r>
            <a:endParaRPr lang="zh-CN" altLang="en-US">
              <a:solidFill>
                <a:srgbClr val="707070"/>
              </a:solidFill>
              <a:latin typeface="+mn-ea"/>
            </a:endParaRPr>
          </a:p>
        </p:txBody>
      </p:sp>
      <p:grpSp>
        <p:nvGrpSpPr>
          <p:cNvPr id="3" name="组合 2"/>
          <p:cNvGrpSpPr/>
          <p:nvPr/>
        </p:nvGrpSpPr>
        <p:grpSpPr>
          <a:xfrm>
            <a:off x="136506" y="2314510"/>
            <a:ext cx="7115397" cy="9961557"/>
            <a:chOff x="678983" y="1301291"/>
            <a:chExt cx="3600000" cy="5040001"/>
          </a:xfrm>
        </p:grpSpPr>
        <p:sp>
          <p:nvSpPr>
            <p:cNvPr id="9" name="矩形 8"/>
            <p:cNvSpPr/>
            <p:nvPr/>
          </p:nvSpPr>
          <p:spPr>
            <a:xfrm>
              <a:off x="678983" y="1301291"/>
              <a:ext cx="3600000" cy="5040000"/>
            </a:xfrm>
            <a:prstGeom prst="rect">
              <a:avLst/>
            </a:prstGeom>
            <a:solidFill>
              <a:srgbClr val="ECF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243719" y="1301291"/>
              <a:ext cx="2520000" cy="50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 </a:t>
              </a:r>
              <a:endParaRPr lang="zh-CN" altLang="en-US"/>
            </a:p>
          </p:txBody>
        </p:sp>
        <p:grpSp>
          <p:nvGrpSpPr>
            <p:cNvPr id="13" name="组合 12"/>
            <p:cNvGrpSpPr/>
            <p:nvPr/>
          </p:nvGrpSpPr>
          <p:grpSpPr>
            <a:xfrm>
              <a:off x="1243719" y="1304648"/>
              <a:ext cx="2520000" cy="219175"/>
              <a:chOff x="976798" y="845936"/>
              <a:chExt cx="2520000" cy="219175"/>
            </a:xfrm>
          </p:grpSpPr>
          <p:sp>
            <p:nvSpPr>
              <p:cNvPr id="133" name="矩形 132"/>
              <p:cNvSpPr/>
              <p:nvPr/>
            </p:nvSpPr>
            <p:spPr>
              <a:xfrm>
                <a:off x="976798" y="849111"/>
                <a:ext cx="2520000" cy="2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p:cNvSpPr/>
              <p:nvPr/>
            </p:nvSpPr>
            <p:spPr>
              <a:xfrm>
                <a:off x="976798" y="845936"/>
                <a:ext cx="428899" cy="216000"/>
              </a:xfrm>
              <a:prstGeom prst="rect">
                <a:avLst/>
              </a:prstGeom>
              <a:solidFill>
                <a:srgbClr val="81C3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smtClean="0"/>
                  <a:t>LOGO</a:t>
                </a:r>
                <a:endParaRPr lang="zh-CN" altLang="en-US" sz="800"/>
              </a:p>
            </p:txBody>
          </p:sp>
          <p:grpSp>
            <p:nvGrpSpPr>
              <p:cNvPr id="135" name="组合 134"/>
              <p:cNvGrpSpPr/>
              <p:nvPr/>
            </p:nvGrpSpPr>
            <p:grpSpPr>
              <a:xfrm>
                <a:off x="1855058" y="899484"/>
                <a:ext cx="1380803" cy="75901"/>
                <a:chOff x="1822176" y="1481814"/>
                <a:chExt cx="1380803" cy="75901"/>
              </a:xfrm>
            </p:grpSpPr>
            <p:sp>
              <p:nvSpPr>
                <p:cNvPr id="136" name="矩形 135"/>
                <p:cNvSpPr/>
                <p:nvPr/>
              </p:nvSpPr>
              <p:spPr>
                <a:xfrm>
                  <a:off x="1822176" y="148181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p:cNvSpPr/>
                <p:nvPr/>
              </p:nvSpPr>
              <p:spPr>
                <a:xfrm>
                  <a:off x="2032605" y="148181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p:cNvSpPr/>
                <p:nvPr/>
              </p:nvSpPr>
              <p:spPr>
                <a:xfrm>
                  <a:off x="2231406" y="1485715"/>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p:nvSpPr>
              <p:spPr>
                <a:xfrm>
                  <a:off x="2430207" y="148181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p:cNvSpPr/>
                <p:nvPr/>
              </p:nvSpPr>
              <p:spPr>
                <a:xfrm>
                  <a:off x="2635460" y="148181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p:cNvSpPr/>
                <p:nvPr/>
              </p:nvSpPr>
              <p:spPr>
                <a:xfrm>
                  <a:off x="2847491" y="148181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p:cNvSpPr/>
                <p:nvPr/>
              </p:nvSpPr>
              <p:spPr>
                <a:xfrm>
                  <a:off x="3058979" y="148258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4" name="矩形 13"/>
            <p:cNvSpPr/>
            <p:nvPr/>
          </p:nvSpPr>
          <p:spPr>
            <a:xfrm>
              <a:off x="1243719" y="1518109"/>
              <a:ext cx="2520000" cy="792000"/>
            </a:xfrm>
            <a:prstGeom prst="rect">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smtClean="0">
                  <a:solidFill>
                    <a:srgbClr val="81C3F5"/>
                  </a:solidFill>
                </a:rPr>
                <a:t>banner</a:t>
              </a:r>
              <a:endParaRPr lang="zh-CN" altLang="en-US" sz="1200">
                <a:solidFill>
                  <a:srgbClr val="81C3F5"/>
                </a:solidFill>
              </a:endParaRPr>
            </a:p>
          </p:txBody>
        </p:sp>
        <p:grpSp>
          <p:nvGrpSpPr>
            <p:cNvPr id="15" name="组合 14"/>
            <p:cNvGrpSpPr/>
            <p:nvPr/>
          </p:nvGrpSpPr>
          <p:grpSpPr>
            <a:xfrm>
              <a:off x="1486177" y="2439669"/>
              <a:ext cx="2045069" cy="321976"/>
              <a:chOff x="1181024" y="2533256"/>
              <a:chExt cx="2045069" cy="321976"/>
            </a:xfrm>
          </p:grpSpPr>
          <p:grpSp>
            <p:nvGrpSpPr>
              <p:cNvPr id="121" name="组合 120"/>
              <p:cNvGrpSpPr/>
              <p:nvPr/>
            </p:nvGrpSpPr>
            <p:grpSpPr>
              <a:xfrm>
                <a:off x="1181024" y="2533256"/>
                <a:ext cx="201600" cy="321976"/>
                <a:chOff x="1186739" y="2526588"/>
                <a:chExt cx="201600" cy="321976"/>
              </a:xfrm>
            </p:grpSpPr>
            <p:sp>
              <p:nvSpPr>
                <p:cNvPr id="131" name="椭圆 130"/>
                <p:cNvSpPr>
                  <a:spLocks noChangeAspect="1"/>
                </p:cNvSpPr>
                <p:nvPr/>
              </p:nvSpPr>
              <p:spPr>
                <a:xfrm>
                  <a:off x="1186739" y="2526588"/>
                  <a:ext cx="201600" cy="201600"/>
                </a:xfrm>
                <a:prstGeom prst="ellipse">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圆角矩形 131"/>
                <p:cNvSpPr/>
                <p:nvPr/>
              </p:nvSpPr>
              <p:spPr>
                <a:xfrm>
                  <a:off x="1200492" y="2783764"/>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2" name="组合 121"/>
              <p:cNvGrpSpPr/>
              <p:nvPr/>
            </p:nvGrpSpPr>
            <p:grpSpPr>
              <a:xfrm>
                <a:off x="1796474" y="2533256"/>
                <a:ext cx="201600" cy="321976"/>
                <a:chOff x="1241801" y="2526588"/>
                <a:chExt cx="201600" cy="321976"/>
              </a:xfrm>
            </p:grpSpPr>
            <p:sp>
              <p:nvSpPr>
                <p:cNvPr id="129" name="椭圆 128"/>
                <p:cNvSpPr>
                  <a:spLocks noChangeAspect="1"/>
                </p:cNvSpPr>
                <p:nvPr/>
              </p:nvSpPr>
              <p:spPr>
                <a:xfrm>
                  <a:off x="1241801" y="2526588"/>
                  <a:ext cx="201600" cy="201600"/>
                </a:xfrm>
                <a:prstGeom prst="ellipse">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圆角矩形 129"/>
                <p:cNvSpPr/>
                <p:nvPr/>
              </p:nvSpPr>
              <p:spPr>
                <a:xfrm>
                  <a:off x="1255554" y="2783764"/>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3" name="组合 122"/>
              <p:cNvGrpSpPr/>
              <p:nvPr/>
            </p:nvGrpSpPr>
            <p:grpSpPr>
              <a:xfrm>
                <a:off x="2404923" y="2533256"/>
                <a:ext cx="201600" cy="321976"/>
                <a:chOff x="1289862" y="2526588"/>
                <a:chExt cx="201600" cy="321976"/>
              </a:xfrm>
            </p:grpSpPr>
            <p:sp>
              <p:nvSpPr>
                <p:cNvPr id="127" name="椭圆 126"/>
                <p:cNvSpPr>
                  <a:spLocks noChangeAspect="1"/>
                </p:cNvSpPr>
                <p:nvPr/>
              </p:nvSpPr>
              <p:spPr>
                <a:xfrm>
                  <a:off x="1289862" y="2526588"/>
                  <a:ext cx="201600" cy="201600"/>
                </a:xfrm>
                <a:prstGeom prst="ellipse">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圆角矩形 127"/>
                <p:cNvSpPr/>
                <p:nvPr/>
              </p:nvSpPr>
              <p:spPr>
                <a:xfrm>
                  <a:off x="1303615" y="2783764"/>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4" name="组合 123"/>
              <p:cNvGrpSpPr/>
              <p:nvPr/>
            </p:nvGrpSpPr>
            <p:grpSpPr>
              <a:xfrm>
                <a:off x="3024493" y="2533256"/>
                <a:ext cx="201600" cy="321976"/>
                <a:chOff x="1349045" y="2526588"/>
                <a:chExt cx="201600" cy="321976"/>
              </a:xfrm>
            </p:grpSpPr>
            <p:sp>
              <p:nvSpPr>
                <p:cNvPr id="125" name="椭圆 124"/>
                <p:cNvSpPr>
                  <a:spLocks noChangeAspect="1"/>
                </p:cNvSpPr>
                <p:nvPr/>
              </p:nvSpPr>
              <p:spPr>
                <a:xfrm>
                  <a:off x="1349045" y="2526588"/>
                  <a:ext cx="201600" cy="201600"/>
                </a:xfrm>
                <a:prstGeom prst="ellipse">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圆角矩形 125"/>
                <p:cNvSpPr/>
                <p:nvPr/>
              </p:nvSpPr>
              <p:spPr>
                <a:xfrm>
                  <a:off x="1362798" y="2783764"/>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8" name="矩形 17"/>
            <p:cNvSpPr/>
            <p:nvPr/>
          </p:nvSpPr>
          <p:spPr>
            <a:xfrm>
              <a:off x="1253362" y="5883964"/>
              <a:ext cx="2520000" cy="457328"/>
            </a:xfrm>
            <a:prstGeom prst="rect">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smtClean="0">
                  <a:solidFill>
                    <a:srgbClr val="81C3F5"/>
                  </a:solidFill>
                </a:rPr>
                <a:t>footer</a:t>
              </a:r>
              <a:endParaRPr lang="zh-CN" altLang="en-US" sz="1200">
                <a:solidFill>
                  <a:srgbClr val="81C3F5"/>
                </a:solidFill>
              </a:endParaRPr>
            </a:p>
          </p:txBody>
        </p:sp>
        <p:grpSp>
          <p:nvGrpSpPr>
            <p:cNvPr id="5" name="组合 4"/>
            <p:cNvGrpSpPr/>
            <p:nvPr/>
          </p:nvGrpSpPr>
          <p:grpSpPr>
            <a:xfrm>
              <a:off x="1281212" y="2887655"/>
              <a:ext cx="2439590" cy="1399195"/>
              <a:chOff x="1281212" y="2887655"/>
              <a:chExt cx="2439590" cy="1399195"/>
            </a:xfrm>
          </p:grpSpPr>
          <p:sp>
            <p:nvSpPr>
              <p:cNvPr id="70" name="圆角矩形 69"/>
              <p:cNvSpPr/>
              <p:nvPr/>
            </p:nvSpPr>
            <p:spPr>
              <a:xfrm>
                <a:off x="1281212" y="2887655"/>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1285817" y="3047819"/>
                <a:ext cx="2434166" cy="597600"/>
                <a:chOff x="1285817" y="3047819"/>
                <a:chExt cx="2434166" cy="597600"/>
              </a:xfrm>
            </p:grpSpPr>
            <p:grpSp>
              <p:nvGrpSpPr>
                <p:cNvPr id="97" name="组合 96"/>
                <p:cNvGrpSpPr/>
                <p:nvPr/>
              </p:nvGrpSpPr>
              <p:grpSpPr>
                <a:xfrm>
                  <a:off x="1285817" y="3047819"/>
                  <a:ext cx="583200" cy="597600"/>
                  <a:chOff x="457060" y="3111783"/>
                  <a:chExt cx="583200" cy="597600"/>
                </a:xfrm>
              </p:grpSpPr>
              <p:sp>
                <p:nvSpPr>
                  <p:cNvPr id="116" name="矩形 115"/>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圆角矩形 117"/>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圆角矩形 118"/>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圆角矩形 119"/>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3" name="组合 162"/>
                <p:cNvGrpSpPr/>
                <p:nvPr/>
              </p:nvGrpSpPr>
              <p:grpSpPr>
                <a:xfrm>
                  <a:off x="1902806" y="3047819"/>
                  <a:ext cx="583200" cy="597600"/>
                  <a:chOff x="457060" y="3111783"/>
                  <a:chExt cx="583200" cy="597600"/>
                </a:xfrm>
              </p:grpSpPr>
              <p:sp>
                <p:nvSpPr>
                  <p:cNvPr id="164" name="矩形 163"/>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矩形 164"/>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圆角矩形 165"/>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圆角矩形 166"/>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圆角矩形 167"/>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9" name="组合 168"/>
                <p:cNvGrpSpPr/>
                <p:nvPr/>
              </p:nvGrpSpPr>
              <p:grpSpPr>
                <a:xfrm>
                  <a:off x="2519795" y="3047819"/>
                  <a:ext cx="583200" cy="597600"/>
                  <a:chOff x="457060" y="3111783"/>
                  <a:chExt cx="583200" cy="597600"/>
                </a:xfrm>
              </p:grpSpPr>
              <p:sp>
                <p:nvSpPr>
                  <p:cNvPr id="170" name="矩形 169"/>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矩形 170"/>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圆角矩形 171"/>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圆角矩形 172"/>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圆角矩形 173"/>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5" name="组合 174"/>
                <p:cNvGrpSpPr/>
                <p:nvPr/>
              </p:nvGrpSpPr>
              <p:grpSpPr>
                <a:xfrm>
                  <a:off x="3136783" y="3047819"/>
                  <a:ext cx="583200" cy="597600"/>
                  <a:chOff x="457060" y="3111783"/>
                  <a:chExt cx="583200" cy="597600"/>
                </a:xfrm>
              </p:grpSpPr>
              <p:sp>
                <p:nvSpPr>
                  <p:cNvPr id="176" name="矩形 175"/>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矩形 176"/>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圆角矩形 177"/>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圆角矩形 178"/>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圆角矩形 179"/>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81" name="组合 180"/>
              <p:cNvGrpSpPr/>
              <p:nvPr/>
            </p:nvGrpSpPr>
            <p:grpSpPr>
              <a:xfrm>
                <a:off x="1286636" y="3689250"/>
                <a:ext cx="2434166" cy="597600"/>
                <a:chOff x="1285817" y="3047819"/>
                <a:chExt cx="2434166" cy="597600"/>
              </a:xfrm>
            </p:grpSpPr>
            <p:grpSp>
              <p:nvGrpSpPr>
                <p:cNvPr id="182" name="组合 181"/>
                <p:cNvGrpSpPr/>
                <p:nvPr/>
              </p:nvGrpSpPr>
              <p:grpSpPr>
                <a:xfrm>
                  <a:off x="1285817" y="3047819"/>
                  <a:ext cx="583200" cy="597600"/>
                  <a:chOff x="457060" y="3111783"/>
                  <a:chExt cx="583200" cy="597600"/>
                </a:xfrm>
              </p:grpSpPr>
              <p:sp>
                <p:nvSpPr>
                  <p:cNvPr id="201" name="矩形 200"/>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矩形 201"/>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圆角矩形 202"/>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圆角矩形 203"/>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圆角矩形 204"/>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3" name="组合 182"/>
                <p:cNvGrpSpPr/>
                <p:nvPr/>
              </p:nvGrpSpPr>
              <p:grpSpPr>
                <a:xfrm>
                  <a:off x="1902806" y="3047819"/>
                  <a:ext cx="583200" cy="597600"/>
                  <a:chOff x="457060" y="3111783"/>
                  <a:chExt cx="583200" cy="597600"/>
                </a:xfrm>
              </p:grpSpPr>
              <p:sp>
                <p:nvSpPr>
                  <p:cNvPr id="196" name="矩形 195"/>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矩形 196"/>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圆角矩形 197"/>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圆角矩形 198"/>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圆角矩形 199"/>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4" name="组合 183"/>
                <p:cNvGrpSpPr/>
                <p:nvPr/>
              </p:nvGrpSpPr>
              <p:grpSpPr>
                <a:xfrm>
                  <a:off x="2519795" y="3047819"/>
                  <a:ext cx="583200" cy="597600"/>
                  <a:chOff x="457060" y="3111783"/>
                  <a:chExt cx="583200" cy="597600"/>
                </a:xfrm>
              </p:grpSpPr>
              <p:sp>
                <p:nvSpPr>
                  <p:cNvPr id="191" name="矩形 190"/>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矩形 191"/>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圆角矩形 192"/>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圆角矩形 193"/>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圆角矩形 194"/>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5" name="组合 184"/>
                <p:cNvGrpSpPr/>
                <p:nvPr/>
              </p:nvGrpSpPr>
              <p:grpSpPr>
                <a:xfrm>
                  <a:off x="3136783" y="3047819"/>
                  <a:ext cx="583200" cy="597600"/>
                  <a:chOff x="457060" y="3111783"/>
                  <a:chExt cx="583200" cy="597600"/>
                </a:xfrm>
              </p:grpSpPr>
              <p:sp>
                <p:nvSpPr>
                  <p:cNvPr id="186" name="矩形 185"/>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矩形 186"/>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圆角矩形 187"/>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圆角矩形 188"/>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圆角矩形 189"/>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206" name="组合 205"/>
            <p:cNvGrpSpPr/>
            <p:nvPr/>
          </p:nvGrpSpPr>
          <p:grpSpPr>
            <a:xfrm>
              <a:off x="1281212" y="4364393"/>
              <a:ext cx="2439590" cy="1399195"/>
              <a:chOff x="1281212" y="2887655"/>
              <a:chExt cx="2439590" cy="1399195"/>
            </a:xfrm>
          </p:grpSpPr>
          <p:sp>
            <p:nvSpPr>
              <p:cNvPr id="207" name="圆角矩形 206"/>
              <p:cNvSpPr/>
              <p:nvPr/>
            </p:nvSpPr>
            <p:spPr>
              <a:xfrm>
                <a:off x="1281212" y="2887655"/>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8" name="组合 207"/>
              <p:cNvGrpSpPr/>
              <p:nvPr/>
            </p:nvGrpSpPr>
            <p:grpSpPr>
              <a:xfrm>
                <a:off x="1285817" y="3047819"/>
                <a:ext cx="2434166" cy="597600"/>
                <a:chOff x="1285817" y="3047819"/>
                <a:chExt cx="2434166" cy="597600"/>
              </a:xfrm>
            </p:grpSpPr>
            <p:grpSp>
              <p:nvGrpSpPr>
                <p:cNvPr id="234" name="组合 233"/>
                <p:cNvGrpSpPr/>
                <p:nvPr/>
              </p:nvGrpSpPr>
              <p:grpSpPr>
                <a:xfrm>
                  <a:off x="1285817" y="3047819"/>
                  <a:ext cx="583200" cy="597600"/>
                  <a:chOff x="457060" y="3111783"/>
                  <a:chExt cx="583200" cy="597600"/>
                </a:xfrm>
              </p:grpSpPr>
              <p:sp>
                <p:nvSpPr>
                  <p:cNvPr id="253" name="矩形 252"/>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矩形 253"/>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圆角矩形 254"/>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圆角矩形 255"/>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圆角矩形 256"/>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5" name="组合 234"/>
                <p:cNvGrpSpPr/>
                <p:nvPr/>
              </p:nvGrpSpPr>
              <p:grpSpPr>
                <a:xfrm>
                  <a:off x="1902806" y="3047819"/>
                  <a:ext cx="583200" cy="597600"/>
                  <a:chOff x="457060" y="3111783"/>
                  <a:chExt cx="583200" cy="597600"/>
                </a:xfrm>
              </p:grpSpPr>
              <p:sp>
                <p:nvSpPr>
                  <p:cNvPr id="248" name="矩形 247"/>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矩形 248"/>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圆角矩形 249"/>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圆角矩形 250"/>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圆角矩形 251"/>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6" name="组合 235"/>
                <p:cNvGrpSpPr/>
                <p:nvPr/>
              </p:nvGrpSpPr>
              <p:grpSpPr>
                <a:xfrm>
                  <a:off x="2519795" y="3047819"/>
                  <a:ext cx="583200" cy="597600"/>
                  <a:chOff x="457060" y="3111783"/>
                  <a:chExt cx="583200" cy="597600"/>
                </a:xfrm>
              </p:grpSpPr>
              <p:sp>
                <p:nvSpPr>
                  <p:cNvPr id="243" name="矩形 242"/>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矩形 243"/>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圆角矩形 244"/>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圆角矩形 245"/>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圆角矩形 246"/>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7" name="组合 236"/>
                <p:cNvGrpSpPr/>
                <p:nvPr/>
              </p:nvGrpSpPr>
              <p:grpSpPr>
                <a:xfrm>
                  <a:off x="3136783" y="3047819"/>
                  <a:ext cx="583200" cy="597600"/>
                  <a:chOff x="457060" y="3111783"/>
                  <a:chExt cx="583200" cy="597600"/>
                </a:xfrm>
              </p:grpSpPr>
              <p:sp>
                <p:nvSpPr>
                  <p:cNvPr id="238" name="矩形 237"/>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矩形 238"/>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圆角矩形 239"/>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圆角矩形 240"/>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圆角矩形 241"/>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09" name="组合 208"/>
              <p:cNvGrpSpPr/>
              <p:nvPr/>
            </p:nvGrpSpPr>
            <p:grpSpPr>
              <a:xfrm>
                <a:off x="1286636" y="3689250"/>
                <a:ext cx="2434166" cy="597600"/>
                <a:chOff x="1285817" y="3047819"/>
                <a:chExt cx="2434166" cy="597600"/>
              </a:xfrm>
            </p:grpSpPr>
            <p:grpSp>
              <p:nvGrpSpPr>
                <p:cNvPr id="210" name="组合 209"/>
                <p:cNvGrpSpPr/>
                <p:nvPr/>
              </p:nvGrpSpPr>
              <p:grpSpPr>
                <a:xfrm>
                  <a:off x="1285817" y="3047819"/>
                  <a:ext cx="583200" cy="597600"/>
                  <a:chOff x="457060" y="3111783"/>
                  <a:chExt cx="583200" cy="597600"/>
                </a:xfrm>
              </p:grpSpPr>
              <p:sp>
                <p:nvSpPr>
                  <p:cNvPr id="229" name="矩形 228"/>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矩形 229"/>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圆角矩形 230"/>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圆角矩形 231"/>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圆角矩形 232"/>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1" name="组合 210"/>
                <p:cNvGrpSpPr/>
                <p:nvPr/>
              </p:nvGrpSpPr>
              <p:grpSpPr>
                <a:xfrm>
                  <a:off x="1902806" y="3047819"/>
                  <a:ext cx="583200" cy="597600"/>
                  <a:chOff x="457060" y="3111783"/>
                  <a:chExt cx="583200" cy="597600"/>
                </a:xfrm>
              </p:grpSpPr>
              <p:sp>
                <p:nvSpPr>
                  <p:cNvPr id="224" name="矩形 223"/>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圆角矩形 225"/>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圆角矩形 226"/>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圆角矩形 227"/>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2" name="组合 211"/>
                <p:cNvGrpSpPr/>
                <p:nvPr/>
              </p:nvGrpSpPr>
              <p:grpSpPr>
                <a:xfrm>
                  <a:off x="2519795" y="3047819"/>
                  <a:ext cx="583200" cy="597600"/>
                  <a:chOff x="457060" y="3111783"/>
                  <a:chExt cx="583200" cy="597600"/>
                </a:xfrm>
              </p:grpSpPr>
              <p:sp>
                <p:nvSpPr>
                  <p:cNvPr id="219" name="矩形 218"/>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矩形 219"/>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圆角矩形 220"/>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圆角矩形 221"/>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圆角矩形 222"/>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3" name="组合 212"/>
                <p:cNvGrpSpPr/>
                <p:nvPr/>
              </p:nvGrpSpPr>
              <p:grpSpPr>
                <a:xfrm>
                  <a:off x="3136783" y="3047819"/>
                  <a:ext cx="583200" cy="597600"/>
                  <a:chOff x="457060" y="3111783"/>
                  <a:chExt cx="583200" cy="597600"/>
                </a:xfrm>
              </p:grpSpPr>
              <p:sp>
                <p:nvSpPr>
                  <p:cNvPr id="214" name="矩形 213"/>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矩形 214"/>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圆角矩形 215"/>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圆角矩形 216"/>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圆角矩形 217"/>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sp>
        <p:nvSpPr>
          <p:cNvPr id="16" name="圆角矩形标注 15"/>
          <p:cNvSpPr/>
          <p:nvPr/>
        </p:nvSpPr>
        <p:spPr>
          <a:xfrm>
            <a:off x="870982" y="5219050"/>
            <a:ext cx="860942" cy="491543"/>
          </a:xfrm>
          <a:prstGeom prst="wedgeRoundRectCallout">
            <a:avLst>
              <a:gd name="adj1" fmla="val 21123"/>
              <a:gd name="adj2" fmla="val 70110"/>
              <a:gd name="adj3" fmla="val 16667"/>
            </a:avLst>
          </a:prstGeom>
          <a:solidFill>
            <a:srgbClr val="316CA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smtClean="0">
                <a:solidFill>
                  <a:srgbClr val="D8EBFA"/>
                </a:solidFill>
                <a:latin typeface="+mn-ea"/>
              </a:rPr>
              <a:t>内容层</a:t>
            </a:r>
            <a:endParaRPr lang="zh-CN" altLang="en-US" sz="1400">
              <a:solidFill>
                <a:srgbClr val="D8EBFA"/>
              </a:solidFill>
              <a:latin typeface="+mn-ea"/>
            </a:endParaRPr>
          </a:p>
        </p:txBody>
      </p:sp>
      <p:sp>
        <p:nvSpPr>
          <p:cNvPr id="144" name="矩形 143"/>
          <p:cNvSpPr/>
          <p:nvPr/>
        </p:nvSpPr>
        <p:spPr>
          <a:xfrm>
            <a:off x="1174490" y="1392402"/>
            <a:ext cx="9843020" cy="830997"/>
          </a:xfrm>
          <a:prstGeom prst="rect">
            <a:avLst/>
          </a:prstGeom>
        </p:spPr>
        <p:txBody>
          <a:bodyPr wrap="square">
            <a:spAutoFit/>
          </a:bodyPr>
          <a:lstStyle/>
          <a:p>
            <a:pPr indent="457200">
              <a:lnSpc>
                <a:spcPct val="200000"/>
              </a:lnSpc>
            </a:pPr>
            <a:r>
              <a:rPr lang="zh-CN" altLang="en-US" sz="1200" smtClean="0">
                <a:solidFill>
                  <a:srgbClr val="525252"/>
                </a:solidFill>
                <a:latin typeface="PingFang SC"/>
              </a:rPr>
              <a:t>设</a:t>
            </a:r>
            <a:r>
              <a:rPr lang="zh-CN" altLang="en-US" sz="1200">
                <a:solidFill>
                  <a:srgbClr val="525252"/>
                </a:solidFill>
                <a:latin typeface="PingFang SC"/>
              </a:rPr>
              <a:t>计页面时需要把很多互不相关的元素有秩序的组织在一</a:t>
            </a:r>
            <a:r>
              <a:rPr lang="zh-CN" altLang="en-US" sz="1200" smtClean="0">
                <a:solidFill>
                  <a:srgbClr val="525252"/>
                </a:solidFill>
                <a:latin typeface="PingFang SC"/>
              </a:rPr>
              <a:t>起，正</a:t>
            </a:r>
            <a:r>
              <a:rPr lang="zh-CN" altLang="en-US" sz="1200">
                <a:solidFill>
                  <a:srgbClr val="525252"/>
                </a:solidFill>
                <a:latin typeface="PingFang SC"/>
              </a:rPr>
              <a:t>确引导用户操作与使</a:t>
            </a:r>
            <a:r>
              <a:rPr lang="zh-CN" altLang="en-US" sz="1200" smtClean="0">
                <a:solidFill>
                  <a:srgbClr val="525252"/>
                </a:solidFill>
                <a:latin typeface="PingFang SC"/>
              </a:rPr>
              <a:t>用。</a:t>
            </a:r>
            <a:r>
              <a:rPr lang="zh-CN" altLang="en-US" sz="1200">
                <a:solidFill>
                  <a:srgbClr val="525252"/>
                </a:solidFill>
                <a:latin typeface="PingFang SC"/>
              </a:rPr>
              <a:t>当</a:t>
            </a:r>
            <a:r>
              <a:rPr lang="zh-CN" altLang="en-US" sz="1200">
                <a:solidFill>
                  <a:srgbClr val="525252"/>
                </a:solidFill>
              </a:rPr>
              <a:t> </a:t>
            </a:r>
            <a:r>
              <a:rPr lang="en-US" altLang="zh-CN" sz="1200">
                <a:solidFill>
                  <a:srgbClr val="525252"/>
                </a:solidFill>
              </a:rPr>
              <a:t>UI </a:t>
            </a:r>
            <a:r>
              <a:rPr lang="zh-CN" altLang="en-US" sz="1200">
                <a:solidFill>
                  <a:srgbClr val="525252"/>
                </a:solidFill>
                <a:latin typeface="PingFang SC"/>
              </a:rPr>
              <a:t>元素被有序组合和结构化</a:t>
            </a:r>
            <a:r>
              <a:rPr lang="zh-CN" altLang="en-US" sz="1200" smtClean="0">
                <a:solidFill>
                  <a:srgbClr val="525252"/>
                </a:solidFill>
                <a:latin typeface="PingFang SC"/>
              </a:rPr>
              <a:t>时，用</a:t>
            </a:r>
            <a:r>
              <a:rPr lang="zh-CN" altLang="en-US" sz="1200">
                <a:solidFill>
                  <a:srgbClr val="525252"/>
                </a:solidFill>
                <a:latin typeface="PingFang SC"/>
              </a:rPr>
              <a:t>户可以通过物理差</a:t>
            </a:r>
            <a:r>
              <a:rPr lang="zh-CN" altLang="en-US" sz="1200" smtClean="0">
                <a:solidFill>
                  <a:srgbClr val="525252"/>
                </a:solidFill>
                <a:latin typeface="PingFang SC"/>
              </a:rPr>
              <a:t>异，例</a:t>
            </a:r>
            <a:r>
              <a:rPr lang="zh-CN" altLang="en-US" sz="1200">
                <a:solidFill>
                  <a:srgbClr val="525252"/>
                </a:solidFill>
                <a:latin typeface="PingFang SC"/>
              </a:rPr>
              <a:t>如：大小、颜色、对比度、样式等区分对</a:t>
            </a:r>
            <a:r>
              <a:rPr lang="zh-CN" altLang="en-US" sz="1200" smtClean="0">
                <a:solidFill>
                  <a:srgbClr val="525252"/>
                </a:solidFill>
                <a:latin typeface="PingFang SC"/>
              </a:rPr>
              <a:t>象，理</a:t>
            </a:r>
            <a:r>
              <a:rPr lang="zh-CN" altLang="en-US" sz="1200">
                <a:solidFill>
                  <a:srgbClr val="525252"/>
                </a:solidFill>
                <a:latin typeface="PingFang SC"/>
              </a:rPr>
              <a:t>解每个元素的重要级</a:t>
            </a:r>
            <a:r>
              <a:rPr lang="zh-CN" altLang="en-US" sz="1200" smtClean="0">
                <a:solidFill>
                  <a:srgbClr val="525252"/>
                </a:solidFill>
                <a:latin typeface="PingFang SC"/>
              </a:rPr>
              <a:t>别，轻</a:t>
            </a:r>
            <a:r>
              <a:rPr lang="zh-CN" altLang="en-US" sz="1200">
                <a:solidFill>
                  <a:srgbClr val="525252"/>
                </a:solidFill>
                <a:latin typeface="PingFang SC"/>
              </a:rPr>
              <a:t>松地使用网站。</a:t>
            </a:r>
          </a:p>
        </p:txBody>
      </p:sp>
      <p:sp>
        <p:nvSpPr>
          <p:cNvPr id="6" name="矩形 5"/>
          <p:cNvSpPr/>
          <p:nvPr/>
        </p:nvSpPr>
        <p:spPr>
          <a:xfrm>
            <a:off x="7521402" y="2187061"/>
            <a:ext cx="4439068" cy="4524315"/>
          </a:xfrm>
          <a:prstGeom prst="rect">
            <a:avLst/>
          </a:prstGeom>
        </p:spPr>
        <p:txBody>
          <a:bodyPr wrap="square">
            <a:spAutoFit/>
          </a:bodyPr>
          <a:lstStyle/>
          <a:p>
            <a:pPr indent="457200">
              <a:lnSpc>
                <a:spcPct val="200000"/>
              </a:lnSpc>
            </a:pPr>
            <a:r>
              <a:rPr lang="zh-CN" altLang="en-US" sz="1200">
                <a:solidFill>
                  <a:srgbClr val="525252"/>
                </a:solidFill>
                <a:latin typeface="PingFang SC"/>
              </a:rPr>
              <a:t>我们将页面的用户操作行为进行层级区分</a:t>
            </a:r>
            <a:r>
              <a:rPr lang="zh-CN" altLang="en-US" sz="1200" smtClean="0">
                <a:solidFill>
                  <a:srgbClr val="525252"/>
                </a:solidFill>
                <a:latin typeface="PingFang SC"/>
              </a:rPr>
              <a:t>。至</a:t>
            </a:r>
            <a:r>
              <a:rPr lang="zh-CN" altLang="en-US" sz="1200">
                <a:solidFill>
                  <a:srgbClr val="525252"/>
                </a:solidFill>
                <a:latin typeface="PingFang SC"/>
              </a:rPr>
              <a:t>下而上将元素进行层级分</a:t>
            </a:r>
            <a:r>
              <a:rPr lang="zh-CN" altLang="en-US" sz="1200" smtClean="0">
                <a:solidFill>
                  <a:srgbClr val="525252"/>
                </a:solidFill>
                <a:latin typeface="PingFang SC"/>
              </a:rPr>
              <a:t>层，目</a:t>
            </a:r>
            <a:r>
              <a:rPr lang="zh-CN" altLang="en-US" sz="1200">
                <a:solidFill>
                  <a:srgbClr val="525252"/>
                </a:solidFill>
                <a:latin typeface="PingFang SC"/>
              </a:rPr>
              <a:t>的是把用户界面模块化</a:t>
            </a:r>
            <a:r>
              <a:rPr lang="zh-CN" altLang="en-US" sz="1200" smtClean="0">
                <a:solidFill>
                  <a:srgbClr val="525252"/>
                </a:solidFill>
                <a:latin typeface="PingFang SC"/>
              </a:rPr>
              <a:t>。</a:t>
            </a:r>
            <a:endParaRPr lang="en-US" altLang="zh-CN" sz="1200" smtClean="0">
              <a:solidFill>
                <a:srgbClr val="525252"/>
              </a:solidFill>
              <a:latin typeface="PingFang SC"/>
            </a:endParaRPr>
          </a:p>
          <a:p>
            <a:pPr marL="171450" indent="-171450">
              <a:lnSpc>
                <a:spcPct val="200000"/>
              </a:lnSpc>
              <a:buFont typeface="Arial" panose="020B0604020202020204" pitchFamily="34" charset="0"/>
              <a:buChar char="•"/>
            </a:pP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背景层：</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背景层样式固</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定，在</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界面中永远置于界面底</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部，并</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且一般会给予背景层中性色 </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a:t>
            </a:r>
            <a:endPar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marL="171450" indent="-171450">
              <a:lnSpc>
                <a:spcPct val="200000"/>
              </a:lnSpc>
              <a:buFont typeface="Arial" panose="020B0604020202020204" pitchFamily="34" charset="0"/>
              <a:buChar char="•"/>
            </a:pP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全局控制层：在业务场景中对整个网站的控制以及导航功能如：</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Header menu</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Sidebar menu </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组件 </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a:t>
            </a:r>
            <a:endPar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marL="171450" indent="-171450">
              <a:lnSpc>
                <a:spcPct val="200000"/>
              </a:lnSpc>
              <a:buFont typeface="Arial" panose="020B0604020202020204" pitchFamily="34" charset="0"/>
              <a:buChar char="•"/>
            </a:pP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内容层</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：承</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载了业务场景的用户需要获取的核心信息以及辅助核心任务的操作。 </a:t>
            </a:r>
            <a:endPar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marL="171450" indent="-171450">
              <a:lnSpc>
                <a:spcPct val="200000"/>
              </a:lnSpc>
              <a:buFont typeface="Arial" panose="020B0604020202020204" pitchFamily="34" charset="0"/>
              <a:buChar char="•"/>
            </a:pP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内容弹层 ：当前任务或者内容相关的临时出现</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层，优</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先级高于内容</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层，一</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般承载当前需要临时处理的任务或者需要进行内容补充说明等功能。如：</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Modal</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Dialog </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各个平台叫法不一致）、</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Tooltip</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Popover</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Notification </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等组件 。 </a:t>
            </a:r>
          </a:p>
        </p:txBody>
      </p:sp>
      <p:sp>
        <p:nvSpPr>
          <p:cNvPr id="146" name="圆角矩形标注 145"/>
          <p:cNvSpPr/>
          <p:nvPr/>
        </p:nvSpPr>
        <p:spPr>
          <a:xfrm>
            <a:off x="6255598" y="2391903"/>
            <a:ext cx="1206252" cy="491543"/>
          </a:xfrm>
          <a:prstGeom prst="wedgeRoundRectCallout">
            <a:avLst>
              <a:gd name="adj1" fmla="val -61612"/>
              <a:gd name="adj2" fmla="val -21875"/>
              <a:gd name="adj3" fmla="val 16667"/>
            </a:avLst>
          </a:prstGeom>
          <a:solidFill>
            <a:srgbClr val="316CA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a:solidFill>
                  <a:srgbClr val="D8EBFA"/>
                </a:solidFill>
                <a:latin typeface="+mn-ea"/>
              </a:rPr>
              <a:t>全局控制层</a:t>
            </a:r>
          </a:p>
        </p:txBody>
      </p:sp>
      <p:grpSp>
        <p:nvGrpSpPr>
          <p:cNvPr id="17" name="组合 16"/>
          <p:cNvGrpSpPr/>
          <p:nvPr/>
        </p:nvGrpSpPr>
        <p:grpSpPr>
          <a:xfrm>
            <a:off x="2540623" y="3632504"/>
            <a:ext cx="2356839" cy="1089000"/>
            <a:chOff x="2540623" y="3823510"/>
            <a:chExt cx="2356839" cy="1089000"/>
          </a:xfrm>
        </p:grpSpPr>
        <p:sp>
          <p:nvSpPr>
            <p:cNvPr id="7" name="圆角矩形 6"/>
            <p:cNvSpPr>
              <a:spLocks noChangeAspect="1"/>
            </p:cNvSpPr>
            <p:nvPr/>
          </p:nvSpPr>
          <p:spPr>
            <a:xfrm>
              <a:off x="2540623" y="3824679"/>
              <a:ext cx="2356839" cy="1087831"/>
            </a:xfrm>
            <a:prstGeom prst="roundRect">
              <a:avLst>
                <a:gd name="adj" fmla="val 3863"/>
              </a:avLst>
            </a:prstGeom>
            <a:solidFill>
              <a:schemeClr val="bg1"/>
            </a:solidFill>
            <a:ln>
              <a:noFill/>
            </a:ln>
            <a:effectLst>
              <a:outerShdw blurRad="50800" dist="25400" dir="2700000" algn="ctr" rotWithShape="0">
                <a:schemeClr val="tx2">
                  <a:lumMod val="40000"/>
                  <a:lumOff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同侧圆角矩形 147"/>
            <p:cNvSpPr>
              <a:spLocks noChangeAspect="1"/>
            </p:cNvSpPr>
            <p:nvPr/>
          </p:nvSpPr>
          <p:spPr>
            <a:xfrm>
              <a:off x="2540624" y="3823510"/>
              <a:ext cx="2356838" cy="190681"/>
            </a:xfrm>
            <a:prstGeom prst="round2SameRect">
              <a:avLst>
                <a:gd name="adj1" fmla="val 15760"/>
                <a:gd name="adj2" fmla="val 0"/>
              </a:avLst>
            </a:prstGeom>
            <a:solidFill>
              <a:srgbClr val="81C3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2770804" y="4141238"/>
              <a:ext cx="1980000" cy="672438"/>
              <a:chOff x="2669236" y="4140135"/>
              <a:chExt cx="1980000" cy="672438"/>
            </a:xfrm>
          </p:grpSpPr>
          <p:sp>
            <p:nvSpPr>
              <p:cNvPr id="150" name="圆角矩形 149"/>
              <p:cNvSpPr/>
              <p:nvPr/>
            </p:nvSpPr>
            <p:spPr>
              <a:xfrm>
                <a:off x="2669236" y="4140135"/>
                <a:ext cx="1980000" cy="56923"/>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圆角矩形 150"/>
              <p:cNvSpPr/>
              <p:nvPr/>
            </p:nvSpPr>
            <p:spPr>
              <a:xfrm>
                <a:off x="2669236" y="4421944"/>
                <a:ext cx="1440000" cy="56923"/>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圆角矩形 263"/>
              <p:cNvSpPr/>
              <p:nvPr/>
            </p:nvSpPr>
            <p:spPr>
              <a:xfrm>
                <a:off x="2669236" y="4279661"/>
                <a:ext cx="1980000" cy="56923"/>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圆角矩形 264"/>
              <p:cNvSpPr/>
              <p:nvPr/>
            </p:nvSpPr>
            <p:spPr>
              <a:xfrm>
                <a:off x="3900404" y="4684496"/>
                <a:ext cx="344097" cy="128077"/>
              </a:xfrm>
              <a:prstGeom prst="roundRect">
                <a:avLst>
                  <a:gd name="adj" fmla="val 50000"/>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圆角矩形 265"/>
              <p:cNvSpPr/>
              <p:nvPr/>
            </p:nvSpPr>
            <p:spPr>
              <a:xfrm>
                <a:off x="4305139" y="4678334"/>
                <a:ext cx="344097" cy="128077"/>
              </a:xfrm>
              <a:prstGeom prst="roundRect">
                <a:avLst>
                  <a:gd name="adj" fmla="val 50000"/>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7" name="椭圆 266"/>
            <p:cNvSpPr>
              <a:spLocks noChangeAspect="1"/>
            </p:cNvSpPr>
            <p:nvPr/>
          </p:nvSpPr>
          <p:spPr>
            <a:xfrm>
              <a:off x="4723190" y="3885163"/>
              <a:ext cx="72000" cy="72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8" name="圆角矩形标注 267"/>
          <p:cNvSpPr/>
          <p:nvPr/>
        </p:nvSpPr>
        <p:spPr>
          <a:xfrm>
            <a:off x="6244882" y="4645680"/>
            <a:ext cx="860942" cy="491543"/>
          </a:xfrm>
          <a:prstGeom prst="wedgeRoundRectCallout">
            <a:avLst>
              <a:gd name="adj1" fmla="val -61484"/>
              <a:gd name="adj2" fmla="val 21020"/>
              <a:gd name="adj3" fmla="val 16667"/>
            </a:avLst>
          </a:prstGeom>
          <a:solidFill>
            <a:srgbClr val="316CA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a:solidFill>
                  <a:srgbClr val="D8EBFA"/>
                </a:solidFill>
                <a:latin typeface="+mn-ea"/>
              </a:rPr>
              <a:t>背景</a:t>
            </a:r>
            <a:r>
              <a:rPr lang="zh-CN" altLang="en-US" sz="1400" smtClean="0">
                <a:solidFill>
                  <a:srgbClr val="D8EBFA"/>
                </a:solidFill>
                <a:latin typeface="+mn-ea"/>
              </a:rPr>
              <a:t>层</a:t>
            </a:r>
            <a:endParaRPr lang="zh-CN" altLang="en-US" sz="1400">
              <a:solidFill>
                <a:srgbClr val="D8EBFA"/>
              </a:solidFill>
              <a:latin typeface="+mn-ea"/>
            </a:endParaRPr>
          </a:p>
        </p:txBody>
      </p:sp>
      <p:sp>
        <p:nvSpPr>
          <p:cNvPr id="269" name="圆角矩形标注 268"/>
          <p:cNvSpPr/>
          <p:nvPr/>
        </p:nvSpPr>
        <p:spPr>
          <a:xfrm>
            <a:off x="1626742" y="3954008"/>
            <a:ext cx="1007287" cy="491543"/>
          </a:xfrm>
          <a:prstGeom prst="wedgeRoundRectCallout">
            <a:avLst>
              <a:gd name="adj1" fmla="val 58413"/>
              <a:gd name="adj2" fmla="val 19464"/>
              <a:gd name="adj3" fmla="val 16667"/>
            </a:avLst>
          </a:prstGeom>
          <a:solidFill>
            <a:srgbClr val="316CA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smtClean="0">
                <a:solidFill>
                  <a:srgbClr val="D8EBFA"/>
                </a:solidFill>
                <a:latin typeface="+mn-ea"/>
              </a:rPr>
              <a:t>内容弹层</a:t>
            </a:r>
            <a:endParaRPr lang="zh-CN" altLang="en-US" sz="1400">
              <a:solidFill>
                <a:srgbClr val="D8EBFA"/>
              </a:solidFill>
              <a:latin typeface="+mn-ea"/>
            </a:endParaRPr>
          </a:p>
        </p:txBody>
      </p:sp>
    </p:spTree>
    <p:extLst>
      <p:ext uri="{BB962C8B-B14F-4D97-AF65-F5344CB8AC3E}">
        <p14:creationId xmlns:p14="http://schemas.microsoft.com/office/powerpoint/2010/main" val="3366095182"/>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5584459" y="285630"/>
            <a:ext cx="1040665" cy="1015661"/>
          </a:xfrm>
          <a:prstGeom prst="rect">
            <a:avLst/>
          </a:prstGeom>
          <a:noFill/>
        </p:spPr>
        <p:txBody>
          <a:bodyPr wrap="none" lIns="91438" tIns="45719" rIns="91438" bIns="45719" rtlCol="0">
            <a:spAutoFit/>
          </a:bodyPr>
          <a:lstStyle>
            <a:defPPr>
              <a:defRPr lang="zh-CN"/>
            </a:defPPr>
            <a:lvl1pPr defTabSz="914378">
              <a:defRPr sz="2400" b="1" kern="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6000" smtClean="0">
                <a:solidFill>
                  <a:schemeClr val="bg2"/>
                </a:solidFill>
                <a:latin typeface="Arial" panose="020B0604020202020204" pitchFamily="34" charset="0"/>
              </a:rPr>
              <a:t>01</a:t>
            </a:r>
            <a:endParaRPr lang="zh-CN" altLang="zh-CN" sz="6000">
              <a:solidFill>
                <a:schemeClr val="bg2"/>
              </a:solidFill>
              <a:latin typeface="Arial" panose="020B0604020202020204" pitchFamily="34" charset="0"/>
            </a:endParaRPr>
          </a:p>
        </p:txBody>
      </p:sp>
      <p:sp>
        <p:nvSpPr>
          <p:cNvPr id="11" name="矩形 10"/>
          <p:cNvSpPr/>
          <p:nvPr/>
        </p:nvSpPr>
        <p:spPr>
          <a:xfrm>
            <a:off x="4726849" y="608794"/>
            <a:ext cx="2755884" cy="369332"/>
          </a:xfrm>
          <a:prstGeom prst="rect">
            <a:avLst/>
          </a:prstGeom>
        </p:spPr>
        <p:txBody>
          <a:bodyPr wrap="none">
            <a:spAutoFit/>
          </a:bodyPr>
          <a:lstStyle/>
          <a:p>
            <a:pPr algn="ctr"/>
            <a:r>
              <a:rPr lang="zh-CN" altLang="en-US">
                <a:solidFill>
                  <a:srgbClr val="707070"/>
                </a:solidFill>
                <a:latin typeface="+mn-ea"/>
              </a:rPr>
              <a:t>网站搭建 </a:t>
            </a:r>
            <a:r>
              <a:rPr lang="en-US" altLang="zh-CN" smtClean="0">
                <a:solidFill>
                  <a:srgbClr val="707070"/>
                </a:solidFill>
                <a:latin typeface="+mn-ea"/>
              </a:rPr>
              <a:t>– </a:t>
            </a:r>
            <a:r>
              <a:rPr lang="zh-CN" altLang="en-US" smtClean="0">
                <a:solidFill>
                  <a:srgbClr val="707070"/>
                </a:solidFill>
                <a:latin typeface="+mn-ea"/>
              </a:rPr>
              <a:t>常见网页架构</a:t>
            </a:r>
            <a:endParaRPr lang="zh-CN" altLang="en-US">
              <a:solidFill>
                <a:srgbClr val="707070"/>
              </a:solidFill>
              <a:latin typeface="+mn-ea"/>
            </a:endParaRPr>
          </a:p>
        </p:txBody>
      </p:sp>
      <p:grpSp>
        <p:nvGrpSpPr>
          <p:cNvPr id="3078" name="组合 3077"/>
          <p:cNvGrpSpPr/>
          <p:nvPr/>
        </p:nvGrpSpPr>
        <p:grpSpPr>
          <a:xfrm>
            <a:off x="4304790" y="1301290"/>
            <a:ext cx="3600000" cy="5040001"/>
            <a:chOff x="4334011" y="1301290"/>
            <a:chExt cx="3600000" cy="5040001"/>
          </a:xfrm>
        </p:grpSpPr>
        <p:sp>
          <p:nvSpPr>
            <p:cNvPr id="146" name="矩形 145"/>
            <p:cNvSpPr/>
            <p:nvPr/>
          </p:nvSpPr>
          <p:spPr>
            <a:xfrm>
              <a:off x="4334011" y="1301290"/>
              <a:ext cx="3600000" cy="5040000"/>
            </a:xfrm>
            <a:prstGeom prst="rect">
              <a:avLst/>
            </a:prstGeom>
            <a:solidFill>
              <a:srgbClr val="ECF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a:off x="4898747" y="1301290"/>
              <a:ext cx="2520000" cy="50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 </a:t>
              </a:r>
              <a:endParaRPr lang="zh-CN" altLang="en-US"/>
            </a:p>
          </p:txBody>
        </p:sp>
        <p:grpSp>
          <p:nvGrpSpPr>
            <p:cNvPr id="148" name="组合 147"/>
            <p:cNvGrpSpPr/>
            <p:nvPr/>
          </p:nvGrpSpPr>
          <p:grpSpPr>
            <a:xfrm>
              <a:off x="4898747" y="1307822"/>
              <a:ext cx="2520000" cy="216000"/>
              <a:chOff x="976798" y="849111"/>
              <a:chExt cx="2520000" cy="216000"/>
            </a:xfrm>
          </p:grpSpPr>
          <p:sp>
            <p:nvSpPr>
              <p:cNvPr id="268" name="矩形 267"/>
              <p:cNvSpPr/>
              <p:nvPr/>
            </p:nvSpPr>
            <p:spPr>
              <a:xfrm>
                <a:off x="976798" y="849111"/>
                <a:ext cx="2520000" cy="2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矩形 268"/>
              <p:cNvSpPr/>
              <p:nvPr/>
            </p:nvSpPr>
            <p:spPr>
              <a:xfrm>
                <a:off x="976798" y="849111"/>
                <a:ext cx="468000" cy="216000"/>
              </a:xfrm>
              <a:prstGeom prst="rect">
                <a:avLst/>
              </a:prstGeom>
              <a:solidFill>
                <a:srgbClr val="81C3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smtClean="0"/>
                  <a:t>LOGO</a:t>
                </a:r>
                <a:endParaRPr lang="zh-CN" altLang="en-US" sz="800"/>
              </a:p>
            </p:txBody>
          </p:sp>
          <p:grpSp>
            <p:nvGrpSpPr>
              <p:cNvPr id="270" name="组合 269"/>
              <p:cNvGrpSpPr/>
              <p:nvPr/>
            </p:nvGrpSpPr>
            <p:grpSpPr>
              <a:xfrm>
                <a:off x="1593880" y="921111"/>
                <a:ext cx="1752470" cy="72000"/>
                <a:chOff x="1560998" y="1503441"/>
                <a:chExt cx="1752470" cy="72000"/>
              </a:xfrm>
            </p:grpSpPr>
            <p:sp>
              <p:nvSpPr>
                <p:cNvPr id="271" name="矩形 270"/>
                <p:cNvSpPr/>
                <p:nvPr/>
              </p:nvSpPr>
              <p:spPr>
                <a:xfrm>
                  <a:off x="1560998" y="1503441"/>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矩形 271"/>
                <p:cNvSpPr/>
                <p:nvPr/>
              </p:nvSpPr>
              <p:spPr>
                <a:xfrm>
                  <a:off x="1829076" y="1503441"/>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矩形 272"/>
                <p:cNvSpPr/>
                <p:nvPr/>
              </p:nvSpPr>
              <p:spPr>
                <a:xfrm>
                  <a:off x="2097154" y="1503441"/>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矩形 273"/>
                <p:cNvSpPr/>
                <p:nvPr/>
              </p:nvSpPr>
              <p:spPr>
                <a:xfrm>
                  <a:off x="2365232" y="1503441"/>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矩形 274"/>
                <p:cNvSpPr/>
                <p:nvPr/>
              </p:nvSpPr>
              <p:spPr>
                <a:xfrm>
                  <a:off x="2633310" y="1503441"/>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矩形 275"/>
                <p:cNvSpPr/>
                <p:nvPr/>
              </p:nvSpPr>
              <p:spPr>
                <a:xfrm>
                  <a:off x="2901388" y="1503441"/>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矩形 276"/>
                <p:cNvSpPr/>
                <p:nvPr/>
              </p:nvSpPr>
              <p:spPr>
                <a:xfrm>
                  <a:off x="3169468" y="1503441"/>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53" name="矩形 152"/>
            <p:cNvSpPr/>
            <p:nvPr/>
          </p:nvSpPr>
          <p:spPr>
            <a:xfrm>
              <a:off x="4908390" y="5883963"/>
              <a:ext cx="2520000" cy="457328"/>
            </a:xfrm>
            <a:prstGeom prst="rect">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smtClean="0">
                  <a:solidFill>
                    <a:srgbClr val="81C3F5"/>
                  </a:solidFill>
                </a:rPr>
                <a:t>footer</a:t>
              </a:r>
              <a:endParaRPr lang="zh-CN" altLang="en-US" sz="1200">
                <a:solidFill>
                  <a:srgbClr val="81C3F5"/>
                </a:solidFill>
              </a:endParaRPr>
            </a:p>
          </p:txBody>
        </p:sp>
        <p:sp>
          <p:nvSpPr>
            <p:cNvPr id="411" name="矩形 410"/>
            <p:cNvSpPr/>
            <p:nvPr/>
          </p:nvSpPr>
          <p:spPr>
            <a:xfrm>
              <a:off x="4897269" y="1630805"/>
              <a:ext cx="609109" cy="4183056"/>
            </a:xfrm>
            <a:prstGeom prst="rect">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81C3F5"/>
                </a:solidFill>
              </a:endParaRPr>
            </a:p>
          </p:txBody>
        </p:sp>
        <p:grpSp>
          <p:nvGrpSpPr>
            <p:cNvPr id="3072" name="组合 3071"/>
            <p:cNvGrpSpPr/>
            <p:nvPr/>
          </p:nvGrpSpPr>
          <p:grpSpPr>
            <a:xfrm>
              <a:off x="5550618" y="1624455"/>
              <a:ext cx="1805078" cy="3788075"/>
              <a:chOff x="5550618" y="1624455"/>
              <a:chExt cx="1805078" cy="3788075"/>
            </a:xfrm>
          </p:grpSpPr>
          <p:grpSp>
            <p:nvGrpSpPr>
              <p:cNvPr id="144" name="组合 143"/>
              <p:cNvGrpSpPr/>
              <p:nvPr/>
            </p:nvGrpSpPr>
            <p:grpSpPr>
              <a:xfrm>
                <a:off x="5550618" y="1624455"/>
                <a:ext cx="1805078" cy="597600"/>
                <a:chOff x="5558011" y="1624455"/>
                <a:chExt cx="1805078" cy="597600"/>
              </a:xfrm>
            </p:grpSpPr>
            <p:grpSp>
              <p:nvGrpSpPr>
                <p:cNvPr id="232" name="组合 231"/>
                <p:cNvGrpSpPr/>
                <p:nvPr/>
              </p:nvGrpSpPr>
              <p:grpSpPr>
                <a:xfrm>
                  <a:off x="5558011" y="1624455"/>
                  <a:ext cx="576000" cy="597600"/>
                  <a:chOff x="457060" y="3111783"/>
                  <a:chExt cx="576000" cy="597600"/>
                </a:xfrm>
              </p:grpSpPr>
              <p:sp>
                <p:nvSpPr>
                  <p:cNvPr id="251" name="矩形 250"/>
                  <p:cNvSpPr/>
                  <p:nvPr/>
                </p:nvSpPr>
                <p:spPr>
                  <a:xfrm>
                    <a:off x="457060" y="3111783"/>
                    <a:ext cx="5760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矩形 251"/>
                  <p:cNvSpPr/>
                  <p:nvPr/>
                </p:nvSpPr>
                <p:spPr>
                  <a:xfrm>
                    <a:off x="461879"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圆角矩形 252"/>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圆角矩形 253"/>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圆角矩形 254"/>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3" name="组合 232"/>
                <p:cNvGrpSpPr/>
                <p:nvPr/>
              </p:nvGrpSpPr>
              <p:grpSpPr>
                <a:xfrm>
                  <a:off x="6172550" y="1624455"/>
                  <a:ext cx="576000" cy="597600"/>
                  <a:chOff x="457060" y="3111783"/>
                  <a:chExt cx="576000" cy="597600"/>
                </a:xfrm>
              </p:grpSpPr>
              <p:sp>
                <p:nvSpPr>
                  <p:cNvPr id="246" name="矩形 245"/>
                  <p:cNvSpPr/>
                  <p:nvPr/>
                </p:nvSpPr>
                <p:spPr>
                  <a:xfrm>
                    <a:off x="457060" y="3111783"/>
                    <a:ext cx="5760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矩形 246"/>
                  <p:cNvSpPr/>
                  <p:nvPr/>
                </p:nvSpPr>
                <p:spPr>
                  <a:xfrm>
                    <a:off x="461879"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圆角矩形 247"/>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圆角矩形 248"/>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圆角矩形 249"/>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4" name="组合 233"/>
                <p:cNvGrpSpPr/>
                <p:nvPr/>
              </p:nvGrpSpPr>
              <p:grpSpPr>
                <a:xfrm>
                  <a:off x="6787089" y="1624455"/>
                  <a:ext cx="576000" cy="597600"/>
                  <a:chOff x="457060" y="3111783"/>
                  <a:chExt cx="576000" cy="597600"/>
                </a:xfrm>
              </p:grpSpPr>
              <p:sp>
                <p:nvSpPr>
                  <p:cNvPr id="241" name="矩形 240"/>
                  <p:cNvSpPr/>
                  <p:nvPr/>
                </p:nvSpPr>
                <p:spPr>
                  <a:xfrm>
                    <a:off x="457060" y="3111783"/>
                    <a:ext cx="5760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矩形 241"/>
                  <p:cNvSpPr/>
                  <p:nvPr/>
                </p:nvSpPr>
                <p:spPr>
                  <a:xfrm>
                    <a:off x="461879"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圆角矩形 242"/>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圆角矩形 243"/>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圆角矩形 244"/>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13" name="组合 412"/>
              <p:cNvGrpSpPr/>
              <p:nvPr/>
            </p:nvGrpSpPr>
            <p:grpSpPr>
              <a:xfrm>
                <a:off x="5550618" y="2262550"/>
                <a:ext cx="1805078" cy="597600"/>
                <a:chOff x="5558011" y="1624455"/>
                <a:chExt cx="1805078" cy="597600"/>
              </a:xfrm>
            </p:grpSpPr>
            <p:grpSp>
              <p:nvGrpSpPr>
                <p:cNvPr id="414" name="组合 413"/>
                <p:cNvGrpSpPr/>
                <p:nvPr/>
              </p:nvGrpSpPr>
              <p:grpSpPr>
                <a:xfrm>
                  <a:off x="5558011" y="1624455"/>
                  <a:ext cx="576000" cy="597600"/>
                  <a:chOff x="457060" y="3111783"/>
                  <a:chExt cx="576000" cy="597600"/>
                </a:xfrm>
              </p:grpSpPr>
              <p:sp>
                <p:nvSpPr>
                  <p:cNvPr id="427" name="矩形 426"/>
                  <p:cNvSpPr/>
                  <p:nvPr/>
                </p:nvSpPr>
                <p:spPr>
                  <a:xfrm>
                    <a:off x="457060" y="3111783"/>
                    <a:ext cx="5760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8" name="矩形 427"/>
                  <p:cNvSpPr/>
                  <p:nvPr/>
                </p:nvSpPr>
                <p:spPr>
                  <a:xfrm>
                    <a:off x="461879"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9" name="圆角矩形 428"/>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0" name="圆角矩形 429"/>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1" name="圆角矩形 430"/>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5" name="组合 414"/>
                <p:cNvGrpSpPr/>
                <p:nvPr/>
              </p:nvGrpSpPr>
              <p:grpSpPr>
                <a:xfrm>
                  <a:off x="6172550" y="1624455"/>
                  <a:ext cx="576000" cy="597600"/>
                  <a:chOff x="457060" y="3111783"/>
                  <a:chExt cx="576000" cy="597600"/>
                </a:xfrm>
              </p:grpSpPr>
              <p:sp>
                <p:nvSpPr>
                  <p:cNvPr id="422" name="矩形 421"/>
                  <p:cNvSpPr/>
                  <p:nvPr/>
                </p:nvSpPr>
                <p:spPr>
                  <a:xfrm>
                    <a:off x="457060" y="3111783"/>
                    <a:ext cx="5760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3" name="矩形 422"/>
                  <p:cNvSpPr/>
                  <p:nvPr/>
                </p:nvSpPr>
                <p:spPr>
                  <a:xfrm>
                    <a:off x="461879"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4" name="圆角矩形 423"/>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5" name="圆角矩形 424"/>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6" name="圆角矩形 425"/>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6" name="组合 415"/>
                <p:cNvGrpSpPr/>
                <p:nvPr/>
              </p:nvGrpSpPr>
              <p:grpSpPr>
                <a:xfrm>
                  <a:off x="6787089" y="1624455"/>
                  <a:ext cx="576000" cy="597600"/>
                  <a:chOff x="457060" y="3111783"/>
                  <a:chExt cx="576000" cy="597600"/>
                </a:xfrm>
              </p:grpSpPr>
              <p:sp>
                <p:nvSpPr>
                  <p:cNvPr id="417" name="矩形 416"/>
                  <p:cNvSpPr/>
                  <p:nvPr/>
                </p:nvSpPr>
                <p:spPr>
                  <a:xfrm>
                    <a:off x="457060" y="3111783"/>
                    <a:ext cx="5760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8" name="矩形 417"/>
                  <p:cNvSpPr/>
                  <p:nvPr/>
                </p:nvSpPr>
                <p:spPr>
                  <a:xfrm>
                    <a:off x="461879"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9" name="圆角矩形 418"/>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0" name="圆角矩形 419"/>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1" name="圆角矩形 420"/>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32" name="组合 431"/>
              <p:cNvGrpSpPr/>
              <p:nvPr/>
            </p:nvGrpSpPr>
            <p:grpSpPr>
              <a:xfrm>
                <a:off x="5550618" y="2900645"/>
                <a:ext cx="1805078" cy="597600"/>
                <a:chOff x="5558011" y="1624455"/>
                <a:chExt cx="1805078" cy="597600"/>
              </a:xfrm>
            </p:grpSpPr>
            <p:grpSp>
              <p:nvGrpSpPr>
                <p:cNvPr id="433" name="组合 432"/>
                <p:cNvGrpSpPr/>
                <p:nvPr/>
              </p:nvGrpSpPr>
              <p:grpSpPr>
                <a:xfrm>
                  <a:off x="5558011" y="1624455"/>
                  <a:ext cx="576000" cy="597600"/>
                  <a:chOff x="457060" y="3111783"/>
                  <a:chExt cx="576000" cy="597600"/>
                </a:xfrm>
              </p:grpSpPr>
              <p:sp>
                <p:nvSpPr>
                  <p:cNvPr id="446" name="矩形 445"/>
                  <p:cNvSpPr/>
                  <p:nvPr/>
                </p:nvSpPr>
                <p:spPr>
                  <a:xfrm>
                    <a:off x="457060" y="3111783"/>
                    <a:ext cx="5760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7" name="矩形 446"/>
                  <p:cNvSpPr/>
                  <p:nvPr/>
                </p:nvSpPr>
                <p:spPr>
                  <a:xfrm>
                    <a:off x="461879"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8" name="圆角矩形 447"/>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圆角矩形 448"/>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0" name="圆角矩形 449"/>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4" name="组合 433"/>
                <p:cNvGrpSpPr/>
                <p:nvPr/>
              </p:nvGrpSpPr>
              <p:grpSpPr>
                <a:xfrm>
                  <a:off x="6172550" y="1624455"/>
                  <a:ext cx="576000" cy="597600"/>
                  <a:chOff x="457060" y="3111783"/>
                  <a:chExt cx="576000" cy="597600"/>
                </a:xfrm>
              </p:grpSpPr>
              <p:sp>
                <p:nvSpPr>
                  <p:cNvPr id="441" name="矩形 440"/>
                  <p:cNvSpPr/>
                  <p:nvPr/>
                </p:nvSpPr>
                <p:spPr>
                  <a:xfrm>
                    <a:off x="457060" y="3111783"/>
                    <a:ext cx="5760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2" name="矩形 441"/>
                  <p:cNvSpPr/>
                  <p:nvPr/>
                </p:nvSpPr>
                <p:spPr>
                  <a:xfrm>
                    <a:off x="461879"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3" name="圆角矩形 442"/>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4" name="圆角矩形 443"/>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5" name="圆角矩形 444"/>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5" name="组合 434"/>
                <p:cNvGrpSpPr/>
                <p:nvPr/>
              </p:nvGrpSpPr>
              <p:grpSpPr>
                <a:xfrm>
                  <a:off x="6787089" y="1624455"/>
                  <a:ext cx="576000" cy="597600"/>
                  <a:chOff x="457060" y="3111783"/>
                  <a:chExt cx="576000" cy="597600"/>
                </a:xfrm>
              </p:grpSpPr>
              <p:sp>
                <p:nvSpPr>
                  <p:cNvPr id="436" name="矩形 435"/>
                  <p:cNvSpPr/>
                  <p:nvPr/>
                </p:nvSpPr>
                <p:spPr>
                  <a:xfrm>
                    <a:off x="457060" y="3111783"/>
                    <a:ext cx="5760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7" name="矩形 436"/>
                  <p:cNvSpPr/>
                  <p:nvPr/>
                </p:nvSpPr>
                <p:spPr>
                  <a:xfrm>
                    <a:off x="461879"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8" name="圆角矩形 437"/>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9" name="圆角矩形 438"/>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0" name="圆角矩形 439"/>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51" name="组合 450"/>
              <p:cNvGrpSpPr/>
              <p:nvPr/>
            </p:nvGrpSpPr>
            <p:grpSpPr>
              <a:xfrm>
                <a:off x="5550618" y="3538740"/>
                <a:ext cx="1805078" cy="597600"/>
                <a:chOff x="5558011" y="1624455"/>
                <a:chExt cx="1805078" cy="597600"/>
              </a:xfrm>
            </p:grpSpPr>
            <p:grpSp>
              <p:nvGrpSpPr>
                <p:cNvPr id="452" name="组合 451"/>
                <p:cNvGrpSpPr/>
                <p:nvPr/>
              </p:nvGrpSpPr>
              <p:grpSpPr>
                <a:xfrm>
                  <a:off x="5558011" y="1624455"/>
                  <a:ext cx="576000" cy="597600"/>
                  <a:chOff x="457060" y="3111783"/>
                  <a:chExt cx="576000" cy="597600"/>
                </a:xfrm>
              </p:grpSpPr>
              <p:sp>
                <p:nvSpPr>
                  <p:cNvPr id="465" name="矩形 464"/>
                  <p:cNvSpPr/>
                  <p:nvPr/>
                </p:nvSpPr>
                <p:spPr>
                  <a:xfrm>
                    <a:off x="457060" y="3111783"/>
                    <a:ext cx="5760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6" name="矩形 465"/>
                  <p:cNvSpPr/>
                  <p:nvPr/>
                </p:nvSpPr>
                <p:spPr>
                  <a:xfrm>
                    <a:off x="461879"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7" name="圆角矩形 466"/>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8" name="圆角矩形 467"/>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9" name="圆角矩形 468"/>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3" name="组合 452"/>
                <p:cNvGrpSpPr/>
                <p:nvPr/>
              </p:nvGrpSpPr>
              <p:grpSpPr>
                <a:xfrm>
                  <a:off x="6172550" y="1624455"/>
                  <a:ext cx="576000" cy="597600"/>
                  <a:chOff x="457060" y="3111783"/>
                  <a:chExt cx="576000" cy="597600"/>
                </a:xfrm>
              </p:grpSpPr>
              <p:sp>
                <p:nvSpPr>
                  <p:cNvPr id="460" name="矩形 459"/>
                  <p:cNvSpPr/>
                  <p:nvPr/>
                </p:nvSpPr>
                <p:spPr>
                  <a:xfrm>
                    <a:off x="457060" y="3111783"/>
                    <a:ext cx="5760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1" name="矩形 460"/>
                  <p:cNvSpPr/>
                  <p:nvPr/>
                </p:nvSpPr>
                <p:spPr>
                  <a:xfrm>
                    <a:off x="461879"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2" name="圆角矩形 461"/>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3" name="圆角矩形 462"/>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4" name="圆角矩形 463"/>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4" name="组合 453"/>
                <p:cNvGrpSpPr/>
                <p:nvPr/>
              </p:nvGrpSpPr>
              <p:grpSpPr>
                <a:xfrm>
                  <a:off x="6787089" y="1624455"/>
                  <a:ext cx="576000" cy="597600"/>
                  <a:chOff x="457060" y="3111783"/>
                  <a:chExt cx="576000" cy="597600"/>
                </a:xfrm>
              </p:grpSpPr>
              <p:sp>
                <p:nvSpPr>
                  <p:cNvPr id="455" name="矩形 454"/>
                  <p:cNvSpPr/>
                  <p:nvPr/>
                </p:nvSpPr>
                <p:spPr>
                  <a:xfrm>
                    <a:off x="457060" y="3111783"/>
                    <a:ext cx="5760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6" name="矩形 455"/>
                  <p:cNvSpPr/>
                  <p:nvPr/>
                </p:nvSpPr>
                <p:spPr>
                  <a:xfrm>
                    <a:off x="461879"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7" name="圆角矩形 456"/>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8" name="圆角矩形 457"/>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9" name="圆角矩形 458"/>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70" name="组合 469"/>
              <p:cNvGrpSpPr/>
              <p:nvPr/>
            </p:nvGrpSpPr>
            <p:grpSpPr>
              <a:xfrm>
                <a:off x="5550618" y="4176835"/>
                <a:ext cx="1805078" cy="597600"/>
                <a:chOff x="5558011" y="1624455"/>
                <a:chExt cx="1805078" cy="597600"/>
              </a:xfrm>
            </p:grpSpPr>
            <p:grpSp>
              <p:nvGrpSpPr>
                <p:cNvPr id="471" name="组合 470"/>
                <p:cNvGrpSpPr/>
                <p:nvPr/>
              </p:nvGrpSpPr>
              <p:grpSpPr>
                <a:xfrm>
                  <a:off x="5558011" y="1624455"/>
                  <a:ext cx="576000" cy="597600"/>
                  <a:chOff x="457060" y="3111783"/>
                  <a:chExt cx="576000" cy="597600"/>
                </a:xfrm>
              </p:grpSpPr>
              <p:sp>
                <p:nvSpPr>
                  <p:cNvPr id="484" name="矩形 483"/>
                  <p:cNvSpPr/>
                  <p:nvPr/>
                </p:nvSpPr>
                <p:spPr>
                  <a:xfrm>
                    <a:off x="457060" y="3111783"/>
                    <a:ext cx="5760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5" name="矩形 484"/>
                  <p:cNvSpPr/>
                  <p:nvPr/>
                </p:nvSpPr>
                <p:spPr>
                  <a:xfrm>
                    <a:off x="461879"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6" name="圆角矩形 485"/>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7" name="圆角矩形 486"/>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8" name="圆角矩形 487"/>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2" name="组合 471"/>
                <p:cNvGrpSpPr/>
                <p:nvPr/>
              </p:nvGrpSpPr>
              <p:grpSpPr>
                <a:xfrm>
                  <a:off x="6172550" y="1624455"/>
                  <a:ext cx="576000" cy="597600"/>
                  <a:chOff x="457060" y="3111783"/>
                  <a:chExt cx="576000" cy="597600"/>
                </a:xfrm>
              </p:grpSpPr>
              <p:sp>
                <p:nvSpPr>
                  <p:cNvPr id="479" name="矩形 478"/>
                  <p:cNvSpPr/>
                  <p:nvPr/>
                </p:nvSpPr>
                <p:spPr>
                  <a:xfrm>
                    <a:off x="457060" y="3111783"/>
                    <a:ext cx="5760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0" name="矩形 479"/>
                  <p:cNvSpPr/>
                  <p:nvPr/>
                </p:nvSpPr>
                <p:spPr>
                  <a:xfrm>
                    <a:off x="461879"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圆角矩形 480"/>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圆角矩形 481"/>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圆角矩形 482"/>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3" name="组合 472"/>
                <p:cNvGrpSpPr/>
                <p:nvPr/>
              </p:nvGrpSpPr>
              <p:grpSpPr>
                <a:xfrm>
                  <a:off x="6787089" y="1624455"/>
                  <a:ext cx="576000" cy="597600"/>
                  <a:chOff x="457060" y="3111783"/>
                  <a:chExt cx="576000" cy="597600"/>
                </a:xfrm>
              </p:grpSpPr>
              <p:sp>
                <p:nvSpPr>
                  <p:cNvPr id="474" name="矩形 473"/>
                  <p:cNvSpPr/>
                  <p:nvPr/>
                </p:nvSpPr>
                <p:spPr>
                  <a:xfrm>
                    <a:off x="457060" y="3111783"/>
                    <a:ext cx="5760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5" name="矩形 474"/>
                  <p:cNvSpPr/>
                  <p:nvPr/>
                </p:nvSpPr>
                <p:spPr>
                  <a:xfrm>
                    <a:off x="461879"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6" name="圆角矩形 475"/>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7" name="圆角矩形 476"/>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8" name="圆角矩形 477"/>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89" name="组合 488"/>
              <p:cNvGrpSpPr/>
              <p:nvPr/>
            </p:nvGrpSpPr>
            <p:grpSpPr>
              <a:xfrm>
                <a:off x="5550618" y="4814930"/>
                <a:ext cx="1805078" cy="597600"/>
                <a:chOff x="5558011" y="1624455"/>
                <a:chExt cx="1805078" cy="597600"/>
              </a:xfrm>
            </p:grpSpPr>
            <p:grpSp>
              <p:nvGrpSpPr>
                <p:cNvPr id="490" name="组合 489"/>
                <p:cNvGrpSpPr/>
                <p:nvPr/>
              </p:nvGrpSpPr>
              <p:grpSpPr>
                <a:xfrm>
                  <a:off x="5558011" y="1624455"/>
                  <a:ext cx="576000" cy="597600"/>
                  <a:chOff x="457060" y="3111783"/>
                  <a:chExt cx="576000" cy="597600"/>
                </a:xfrm>
              </p:grpSpPr>
              <p:sp>
                <p:nvSpPr>
                  <p:cNvPr id="503" name="矩形 502"/>
                  <p:cNvSpPr/>
                  <p:nvPr/>
                </p:nvSpPr>
                <p:spPr>
                  <a:xfrm>
                    <a:off x="457060" y="3111783"/>
                    <a:ext cx="5760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4" name="矩形 503"/>
                  <p:cNvSpPr/>
                  <p:nvPr/>
                </p:nvSpPr>
                <p:spPr>
                  <a:xfrm>
                    <a:off x="461879"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5" name="圆角矩形 504"/>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6" name="圆角矩形 505"/>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7" name="圆角矩形 506"/>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1" name="组合 490"/>
                <p:cNvGrpSpPr/>
                <p:nvPr/>
              </p:nvGrpSpPr>
              <p:grpSpPr>
                <a:xfrm>
                  <a:off x="6172550" y="1624455"/>
                  <a:ext cx="576000" cy="597600"/>
                  <a:chOff x="457060" y="3111783"/>
                  <a:chExt cx="576000" cy="597600"/>
                </a:xfrm>
              </p:grpSpPr>
              <p:sp>
                <p:nvSpPr>
                  <p:cNvPr id="498" name="矩形 497"/>
                  <p:cNvSpPr/>
                  <p:nvPr/>
                </p:nvSpPr>
                <p:spPr>
                  <a:xfrm>
                    <a:off x="457060" y="3111783"/>
                    <a:ext cx="5760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9" name="矩形 498"/>
                  <p:cNvSpPr/>
                  <p:nvPr/>
                </p:nvSpPr>
                <p:spPr>
                  <a:xfrm>
                    <a:off x="461879"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0" name="圆角矩形 499"/>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1" name="圆角矩形 500"/>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2" name="圆角矩形 501"/>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2" name="组合 491"/>
                <p:cNvGrpSpPr/>
                <p:nvPr/>
              </p:nvGrpSpPr>
              <p:grpSpPr>
                <a:xfrm>
                  <a:off x="6787089" y="1624455"/>
                  <a:ext cx="576000" cy="597600"/>
                  <a:chOff x="457060" y="3111783"/>
                  <a:chExt cx="576000" cy="597600"/>
                </a:xfrm>
              </p:grpSpPr>
              <p:sp>
                <p:nvSpPr>
                  <p:cNvPr id="493" name="矩形 492"/>
                  <p:cNvSpPr/>
                  <p:nvPr/>
                </p:nvSpPr>
                <p:spPr>
                  <a:xfrm>
                    <a:off x="457060" y="3111783"/>
                    <a:ext cx="5760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4" name="矩形 493"/>
                  <p:cNvSpPr/>
                  <p:nvPr/>
                </p:nvSpPr>
                <p:spPr>
                  <a:xfrm>
                    <a:off x="461879"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5" name="圆角矩形 494"/>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6" name="圆角矩形 495"/>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7" name="圆角矩形 496"/>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205" name="圆角矩形 204"/>
            <p:cNvSpPr/>
            <p:nvPr/>
          </p:nvSpPr>
          <p:spPr>
            <a:xfrm>
              <a:off x="4962511" y="1690336"/>
              <a:ext cx="468000"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9" name="圆角矩形 508"/>
            <p:cNvSpPr/>
            <p:nvPr/>
          </p:nvSpPr>
          <p:spPr>
            <a:xfrm>
              <a:off x="5106511" y="1810838"/>
              <a:ext cx="324000" cy="360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0" name="圆角矩形 509"/>
            <p:cNvSpPr/>
            <p:nvPr/>
          </p:nvSpPr>
          <p:spPr>
            <a:xfrm>
              <a:off x="5106511" y="1901010"/>
              <a:ext cx="324000" cy="360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1" name="圆角矩形 510"/>
            <p:cNvSpPr/>
            <p:nvPr/>
          </p:nvSpPr>
          <p:spPr>
            <a:xfrm>
              <a:off x="5106511" y="1991182"/>
              <a:ext cx="324000" cy="360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2" name="圆角矩形 511"/>
            <p:cNvSpPr/>
            <p:nvPr/>
          </p:nvSpPr>
          <p:spPr>
            <a:xfrm>
              <a:off x="5106511" y="2081354"/>
              <a:ext cx="324000" cy="360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3" name="圆角矩形 512"/>
            <p:cNvSpPr/>
            <p:nvPr/>
          </p:nvSpPr>
          <p:spPr>
            <a:xfrm>
              <a:off x="5106511" y="2171526"/>
              <a:ext cx="324000" cy="360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73" name="组合 3072"/>
            <p:cNvGrpSpPr/>
            <p:nvPr/>
          </p:nvGrpSpPr>
          <p:grpSpPr>
            <a:xfrm>
              <a:off x="5801486" y="5584604"/>
              <a:ext cx="1303341" cy="72000"/>
              <a:chOff x="5639907" y="5550593"/>
              <a:chExt cx="1303341" cy="72000"/>
            </a:xfrm>
          </p:grpSpPr>
          <p:sp>
            <p:nvSpPr>
              <p:cNvPr id="517" name="矩形 516"/>
              <p:cNvSpPr/>
              <p:nvPr/>
            </p:nvSpPr>
            <p:spPr>
              <a:xfrm>
                <a:off x="5639907" y="5550593"/>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8" name="矩形 517"/>
              <p:cNvSpPr/>
              <p:nvPr/>
            </p:nvSpPr>
            <p:spPr>
              <a:xfrm>
                <a:off x="5832723" y="5550593"/>
                <a:ext cx="72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9" name="矩形 518"/>
              <p:cNvSpPr/>
              <p:nvPr/>
            </p:nvSpPr>
            <p:spPr>
              <a:xfrm>
                <a:off x="5953539" y="5550593"/>
                <a:ext cx="72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矩形 519"/>
              <p:cNvSpPr/>
              <p:nvPr/>
            </p:nvSpPr>
            <p:spPr>
              <a:xfrm>
                <a:off x="6074355" y="5550593"/>
                <a:ext cx="72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1" name="矩形 520"/>
              <p:cNvSpPr/>
              <p:nvPr/>
            </p:nvSpPr>
            <p:spPr>
              <a:xfrm>
                <a:off x="6195171" y="5550593"/>
                <a:ext cx="72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2" name="矩形 521"/>
              <p:cNvSpPr/>
              <p:nvPr/>
            </p:nvSpPr>
            <p:spPr>
              <a:xfrm>
                <a:off x="6315987" y="5550593"/>
                <a:ext cx="72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3" name="矩形 522"/>
              <p:cNvSpPr/>
              <p:nvPr/>
            </p:nvSpPr>
            <p:spPr>
              <a:xfrm>
                <a:off x="6436803" y="5550593"/>
                <a:ext cx="72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4" name="矩形 523"/>
              <p:cNvSpPr/>
              <p:nvPr/>
            </p:nvSpPr>
            <p:spPr>
              <a:xfrm>
                <a:off x="6557619" y="5550593"/>
                <a:ext cx="72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5" name="矩形 524"/>
              <p:cNvSpPr/>
              <p:nvPr/>
            </p:nvSpPr>
            <p:spPr>
              <a:xfrm>
                <a:off x="6678435" y="5550593"/>
                <a:ext cx="72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6" name="矩形 525"/>
              <p:cNvSpPr/>
              <p:nvPr/>
            </p:nvSpPr>
            <p:spPr>
              <a:xfrm>
                <a:off x="6799248" y="5550593"/>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079" name="组合 3078"/>
          <p:cNvGrpSpPr/>
          <p:nvPr/>
        </p:nvGrpSpPr>
        <p:grpSpPr>
          <a:xfrm>
            <a:off x="8168721" y="1301290"/>
            <a:ext cx="3600000" cy="5040001"/>
            <a:chOff x="8210311" y="1301290"/>
            <a:chExt cx="3600000" cy="5040001"/>
          </a:xfrm>
        </p:grpSpPr>
        <p:sp>
          <p:nvSpPr>
            <p:cNvPr id="279" name="矩形 278"/>
            <p:cNvSpPr/>
            <p:nvPr/>
          </p:nvSpPr>
          <p:spPr>
            <a:xfrm>
              <a:off x="8210311" y="1301290"/>
              <a:ext cx="3600000" cy="5040000"/>
            </a:xfrm>
            <a:prstGeom prst="rect">
              <a:avLst/>
            </a:prstGeom>
            <a:solidFill>
              <a:srgbClr val="ECF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0" name="矩形 279"/>
            <p:cNvSpPr/>
            <p:nvPr/>
          </p:nvSpPr>
          <p:spPr>
            <a:xfrm>
              <a:off x="8725575" y="1301290"/>
              <a:ext cx="2520000" cy="50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 </a:t>
              </a:r>
              <a:endParaRPr lang="zh-CN" altLang="en-US"/>
            </a:p>
          </p:txBody>
        </p:sp>
        <p:grpSp>
          <p:nvGrpSpPr>
            <p:cNvPr id="281" name="组合 280"/>
            <p:cNvGrpSpPr/>
            <p:nvPr/>
          </p:nvGrpSpPr>
          <p:grpSpPr>
            <a:xfrm>
              <a:off x="8750311" y="1307822"/>
              <a:ext cx="2520000" cy="216000"/>
              <a:chOff x="976798" y="849111"/>
              <a:chExt cx="2520000" cy="216000"/>
            </a:xfrm>
          </p:grpSpPr>
          <p:sp>
            <p:nvSpPr>
              <p:cNvPr id="401" name="矩形 400"/>
              <p:cNvSpPr/>
              <p:nvPr/>
            </p:nvSpPr>
            <p:spPr>
              <a:xfrm>
                <a:off x="976798" y="849111"/>
                <a:ext cx="2520000" cy="2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2" name="矩形 401"/>
              <p:cNvSpPr/>
              <p:nvPr/>
            </p:nvSpPr>
            <p:spPr>
              <a:xfrm>
                <a:off x="976798" y="849111"/>
                <a:ext cx="468000" cy="216000"/>
              </a:xfrm>
              <a:prstGeom prst="rect">
                <a:avLst/>
              </a:prstGeom>
              <a:solidFill>
                <a:srgbClr val="81C3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smtClean="0"/>
                  <a:t>LOGO</a:t>
                </a:r>
                <a:endParaRPr lang="zh-CN" altLang="en-US" sz="800"/>
              </a:p>
            </p:txBody>
          </p:sp>
          <p:grpSp>
            <p:nvGrpSpPr>
              <p:cNvPr id="403" name="组合 402"/>
              <p:cNvGrpSpPr/>
              <p:nvPr/>
            </p:nvGrpSpPr>
            <p:grpSpPr>
              <a:xfrm>
                <a:off x="1593880" y="921111"/>
                <a:ext cx="1752470" cy="72000"/>
                <a:chOff x="1560998" y="1503441"/>
                <a:chExt cx="1752470" cy="72000"/>
              </a:xfrm>
            </p:grpSpPr>
            <p:sp>
              <p:nvSpPr>
                <p:cNvPr id="404" name="矩形 403"/>
                <p:cNvSpPr/>
                <p:nvPr/>
              </p:nvSpPr>
              <p:spPr>
                <a:xfrm>
                  <a:off x="1560998" y="1503441"/>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5" name="矩形 404"/>
                <p:cNvSpPr/>
                <p:nvPr/>
              </p:nvSpPr>
              <p:spPr>
                <a:xfrm>
                  <a:off x="1829076" y="1503441"/>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6" name="矩形 405"/>
                <p:cNvSpPr/>
                <p:nvPr/>
              </p:nvSpPr>
              <p:spPr>
                <a:xfrm>
                  <a:off x="2097154" y="1503441"/>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7" name="矩形 406"/>
                <p:cNvSpPr/>
                <p:nvPr/>
              </p:nvSpPr>
              <p:spPr>
                <a:xfrm>
                  <a:off x="2365232" y="1503441"/>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8" name="矩形 407"/>
                <p:cNvSpPr/>
                <p:nvPr/>
              </p:nvSpPr>
              <p:spPr>
                <a:xfrm>
                  <a:off x="2633310" y="1503441"/>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矩形 408"/>
                <p:cNvSpPr/>
                <p:nvPr/>
              </p:nvSpPr>
              <p:spPr>
                <a:xfrm>
                  <a:off x="2901388" y="1503441"/>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0" name="矩形 409"/>
                <p:cNvSpPr/>
                <p:nvPr/>
              </p:nvSpPr>
              <p:spPr>
                <a:xfrm>
                  <a:off x="3169468" y="1503441"/>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86" name="矩形 285"/>
            <p:cNvSpPr/>
            <p:nvPr/>
          </p:nvSpPr>
          <p:spPr>
            <a:xfrm>
              <a:off x="8759954" y="5883963"/>
              <a:ext cx="2520000" cy="457328"/>
            </a:xfrm>
            <a:prstGeom prst="rect">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smtClean="0">
                  <a:solidFill>
                    <a:srgbClr val="81C3F5"/>
                  </a:solidFill>
                </a:rPr>
                <a:t>footer</a:t>
              </a:r>
              <a:endParaRPr lang="zh-CN" altLang="en-US" sz="1200">
                <a:solidFill>
                  <a:srgbClr val="81C3F5"/>
                </a:solidFill>
              </a:endParaRPr>
            </a:p>
          </p:txBody>
        </p:sp>
        <p:sp>
          <p:nvSpPr>
            <p:cNvPr id="528" name="矩形 527"/>
            <p:cNvSpPr/>
            <p:nvPr/>
          </p:nvSpPr>
          <p:spPr>
            <a:xfrm>
              <a:off x="8759954" y="1607541"/>
              <a:ext cx="609109" cy="4183056"/>
            </a:xfrm>
            <a:prstGeom prst="rect">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81C3F5"/>
                </a:solidFill>
              </a:endParaRPr>
            </a:p>
          </p:txBody>
        </p:sp>
        <p:sp>
          <p:nvSpPr>
            <p:cNvPr id="529" name="矩形 528"/>
            <p:cNvSpPr/>
            <p:nvPr/>
          </p:nvSpPr>
          <p:spPr>
            <a:xfrm>
              <a:off x="9417148" y="1607541"/>
              <a:ext cx="1805078" cy="792000"/>
            </a:xfrm>
            <a:prstGeom prst="rect">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smtClean="0">
                  <a:solidFill>
                    <a:srgbClr val="81C3F5"/>
                  </a:solidFill>
                </a:rPr>
                <a:t>img</a:t>
              </a:r>
              <a:endParaRPr lang="zh-CN" altLang="en-US" sz="1200">
                <a:solidFill>
                  <a:srgbClr val="81C3F5"/>
                </a:solidFill>
              </a:endParaRPr>
            </a:p>
          </p:txBody>
        </p:sp>
        <p:sp>
          <p:nvSpPr>
            <p:cNvPr id="530" name="矩形 529"/>
            <p:cNvSpPr/>
            <p:nvPr/>
          </p:nvSpPr>
          <p:spPr>
            <a:xfrm>
              <a:off x="9412304" y="3986355"/>
              <a:ext cx="1805078" cy="1055530"/>
            </a:xfrm>
            <a:prstGeom prst="rect">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smtClean="0">
                  <a:solidFill>
                    <a:srgbClr val="81C3F5"/>
                  </a:solidFill>
                </a:rPr>
                <a:t>img</a:t>
              </a:r>
            </a:p>
          </p:txBody>
        </p:sp>
        <p:grpSp>
          <p:nvGrpSpPr>
            <p:cNvPr id="3076" name="组合 3075"/>
            <p:cNvGrpSpPr/>
            <p:nvPr/>
          </p:nvGrpSpPr>
          <p:grpSpPr>
            <a:xfrm>
              <a:off x="9412304" y="2964928"/>
              <a:ext cx="1805078" cy="810086"/>
              <a:chOff x="9407460" y="2726195"/>
              <a:chExt cx="1805078" cy="810086"/>
            </a:xfrm>
          </p:grpSpPr>
          <p:sp>
            <p:nvSpPr>
              <p:cNvPr id="531" name="圆角矩形 530"/>
              <p:cNvSpPr/>
              <p:nvPr/>
            </p:nvSpPr>
            <p:spPr>
              <a:xfrm>
                <a:off x="9407460" y="2726195"/>
                <a:ext cx="1805078"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2" name="圆角矩形 531"/>
              <p:cNvSpPr/>
              <p:nvPr/>
            </p:nvSpPr>
            <p:spPr>
              <a:xfrm>
                <a:off x="9407460" y="2875252"/>
                <a:ext cx="1805078"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圆角矩形 532"/>
              <p:cNvSpPr/>
              <p:nvPr/>
            </p:nvSpPr>
            <p:spPr>
              <a:xfrm>
                <a:off x="9407460" y="3024309"/>
                <a:ext cx="1805078"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4" name="圆角矩形 533"/>
              <p:cNvSpPr/>
              <p:nvPr/>
            </p:nvSpPr>
            <p:spPr>
              <a:xfrm>
                <a:off x="9407460" y="3173366"/>
                <a:ext cx="1805078"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5" name="圆角矩形 534"/>
              <p:cNvSpPr/>
              <p:nvPr/>
            </p:nvSpPr>
            <p:spPr>
              <a:xfrm>
                <a:off x="9407460" y="3322423"/>
                <a:ext cx="1805078"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6" name="圆角矩形 535"/>
              <p:cNvSpPr/>
              <p:nvPr/>
            </p:nvSpPr>
            <p:spPr>
              <a:xfrm>
                <a:off x="9407460" y="3471481"/>
                <a:ext cx="972000"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77" name="组合 3076"/>
            <p:cNvGrpSpPr/>
            <p:nvPr/>
          </p:nvGrpSpPr>
          <p:grpSpPr>
            <a:xfrm>
              <a:off x="9412304" y="5179130"/>
              <a:ext cx="1805078" cy="362915"/>
              <a:chOff x="9407460" y="4911680"/>
              <a:chExt cx="1805078" cy="362915"/>
            </a:xfrm>
          </p:grpSpPr>
          <p:sp>
            <p:nvSpPr>
              <p:cNvPr id="541" name="圆角矩形 540"/>
              <p:cNvSpPr/>
              <p:nvPr/>
            </p:nvSpPr>
            <p:spPr>
              <a:xfrm>
                <a:off x="9407460" y="4911680"/>
                <a:ext cx="1805078"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2" name="圆角矩形 541"/>
              <p:cNvSpPr/>
              <p:nvPr/>
            </p:nvSpPr>
            <p:spPr>
              <a:xfrm>
                <a:off x="9407460" y="5060737"/>
                <a:ext cx="1805078"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3" name="圆角矩形 542"/>
              <p:cNvSpPr/>
              <p:nvPr/>
            </p:nvSpPr>
            <p:spPr>
              <a:xfrm>
                <a:off x="9407460" y="5209795"/>
                <a:ext cx="972000"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75" name="组合 3074"/>
            <p:cNvGrpSpPr/>
            <p:nvPr/>
          </p:nvGrpSpPr>
          <p:grpSpPr>
            <a:xfrm>
              <a:off x="9739604" y="2757452"/>
              <a:ext cx="1150479" cy="64800"/>
              <a:chOff x="9417148" y="2565022"/>
              <a:chExt cx="1150479" cy="64800"/>
            </a:xfrm>
          </p:grpSpPr>
          <p:sp>
            <p:nvSpPr>
              <p:cNvPr id="544" name="圆角矩形 543"/>
              <p:cNvSpPr/>
              <p:nvPr/>
            </p:nvSpPr>
            <p:spPr>
              <a:xfrm>
                <a:off x="9417148" y="2565022"/>
                <a:ext cx="360000"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5" name="圆角矩形 544"/>
              <p:cNvSpPr/>
              <p:nvPr/>
            </p:nvSpPr>
            <p:spPr>
              <a:xfrm>
                <a:off x="9883627" y="2565022"/>
                <a:ext cx="684000"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9" name="圆角矩形 548"/>
            <p:cNvSpPr/>
            <p:nvPr/>
          </p:nvSpPr>
          <p:spPr>
            <a:xfrm>
              <a:off x="9569319" y="2516969"/>
              <a:ext cx="1476000" cy="1080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81" name="组合 3080"/>
          <p:cNvGrpSpPr/>
          <p:nvPr/>
        </p:nvGrpSpPr>
        <p:grpSpPr>
          <a:xfrm>
            <a:off x="557236" y="1301290"/>
            <a:ext cx="3600000" cy="5040001"/>
            <a:chOff x="557236" y="1301290"/>
            <a:chExt cx="3600000" cy="5040001"/>
          </a:xfrm>
        </p:grpSpPr>
        <p:sp>
          <p:nvSpPr>
            <p:cNvPr id="554" name="矩形 553"/>
            <p:cNvSpPr/>
            <p:nvPr/>
          </p:nvSpPr>
          <p:spPr>
            <a:xfrm>
              <a:off x="557236" y="1301290"/>
              <a:ext cx="3600000" cy="5040000"/>
            </a:xfrm>
            <a:prstGeom prst="rect">
              <a:avLst/>
            </a:prstGeom>
            <a:solidFill>
              <a:srgbClr val="ECF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5" name="矩形 554"/>
            <p:cNvSpPr/>
            <p:nvPr/>
          </p:nvSpPr>
          <p:spPr>
            <a:xfrm>
              <a:off x="1121972" y="1301290"/>
              <a:ext cx="2520000" cy="50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 </a:t>
              </a:r>
              <a:endParaRPr lang="zh-CN" altLang="en-US"/>
            </a:p>
          </p:txBody>
        </p:sp>
        <p:grpSp>
          <p:nvGrpSpPr>
            <p:cNvPr id="556" name="组合 555"/>
            <p:cNvGrpSpPr/>
            <p:nvPr/>
          </p:nvGrpSpPr>
          <p:grpSpPr>
            <a:xfrm>
              <a:off x="1121972" y="1304647"/>
              <a:ext cx="2520000" cy="219175"/>
              <a:chOff x="976798" y="845936"/>
              <a:chExt cx="2520000" cy="219175"/>
            </a:xfrm>
          </p:grpSpPr>
          <p:sp>
            <p:nvSpPr>
              <p:cNvPr id="689" name="矩形 688"/>
              <p:cNvSpPr/>
              <p:nvPr/>
            </p:nvSpPr>
            <p:spPr>
              <a:xfrm>
                <a:off x="976798" y="849111"/>
                <a:ext cx="2520000" cy="2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0" name="矩形 689"/>
              <p:cNvSpPr/>
              <p:nvPr/>
            </p:nvSpPr>
            <p:spPr>
              <a:xfrm>
                <a:off x="976798" y="845936"/>
                <a:ext cx="428899" cy="216000"/>
              </a:xfrm>
              <a:prstGeom prst="rect">
                <a:avLst/>
              </a:prstGeom>
              <a:solidFill>
                <a:srgbClr val="81C3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smtClean="0"/>
                  <a:t>LOGO</a:t>
                </a:r>
                <a:endParaRPr lang="zh-CN" altLang="en-US" sz="800"/>
              </a:p>
            </p:txBody>
          </p:sp>
          <p:grpSp>
            <p:nvGrpSpPr>
              <p:cNvPr id="691" name="组合 690"/>
              <p:cNvGrpSpPr/>
              <p:nvPr/>
            </p:nvGrpSpPr>
            <p:grpSpPr>
              <a:xfrm>
                <a:off x="1855058" y="899484"/>
                <a:ext cx="1380803" cy="75901"/>
                <a:chOff x="1822176" y="1481814"/>
                <a:chExt cx="1380803" cy="75901"/>
              </a:xfrm>
            </p:grpSpPr>
            <p:sp>
              <p:nvSpPr>
                <p:cNvPr id="692" name="矩形 691"/>
                <p:cNvSpPr/>
                <p:nvPr/>
              </p:nvSpPr>
              <p:spPr>
                <a:xfrm>
                  <a:off x="1822176" y="148181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3" name="矩形 692"/>
                <p:cNvSpPr/>
                <p:nvPr/>
              </p:nvSpPr>
              <p:spPr>
                <a:xfrm>
                  <a:off x="2032605" y="148181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4" name="矩形 693"/>
                <p:cNvSpPr/>
                <p:nvPr/>
              </p:nvSpPr>
              <p:spPr>
                <a:xfrm>
                  <a:off x="2231406" y="1485715"/>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5" name="矩形 694"/>
                <p:cNvSpPr/>
                <p:nvPr/>
              </p:nvSpPr>
              <p:spPr>
                <a:xfrm>
                  <a:off x="2430207" y="148181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6" name="矩形 695"/>
                <p:cNvSpPr/>
                <p:nvPr/>
              </p:nvSpPr>
              <p:spPr>
                <a:xfrm>
                  <a:off x="2635460" y="148181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7" name="矩形 696"/>
                <p:cNvSpPr/>
                <p:nvPr/>
              </p:nvSpPr>
              <p:spPr>
                <a:xfrm>
                  <a:off x="2847491" y="148181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8" name="矩形 697"/>
                <p:cNvSpPr/>
                <p:nvPr/>
              </p:nvSpPr>
              <p:spPr>
                <a:xfrm>
                  <a:off x="3058979" y="148258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57" name="矩形 556"/>
            <p:cNvSpPr/>
            <p:nvPr/>
          </p:nvSpPr>
          <p:spPr>
            <a:xfrm>
              <a:off x="1121972" y="1518108"/>
              <a:ext cx="2520000" cy="792000"/>
            </a:xfrm>
            <a:prstGeom prst="rect">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smtClean="0">
                  <a:solidFill>
                    <a:srgbClr val="81C3F5"/>
                  </a:solidFill>
                </a:rPr>
                <a:t>banner</a:t>
              </a:r>
              <a:endParaRPr lang="zh-CN" altLang="en-US" sz="1200">
                <a:solidFill>
                  <a:srgbClr val="81C3F5"/>
                </a:solidFill>
              </a:endParaRPr>
            </a:p>
          </p:txBody>
        </p:sp>
        <p:grpSp>
          <p:nvGrpSpPr>
            <p:cNvPr id="558" name="组合 557"/>
            <p:cNvGrpSpPr/>
            <p:nvPr/>
          </p:nvGrpSpPr>
          <p:grpSpPr>
            <a:xfrm>
              <a:off x="1364430" y="2439668"/>
              <a:ext cx="2045069" cy="321976"/>
              <a:chOff x="1181024" y="2533256"/>
              <a:chExt cx="2045069" cy="321976"/>
            </a:xfrm>
          </p:grpSpPr>
          <p:grpSp>
            <p:nvGrpSpPr>
              <p:cNvPr id="677" name="组合 676"/>
              <p:cNvGrpSpPr/>
              <p:nvPr/>
            </p:nvGrpSpPr>
            <p:grpSpPr>
              <a:xfrm>
                <a:off x="1181024" y="2533256"/>
                <a:ext cx="201600" cy="321976"/>
                <a:chOff x="1186739" y="2526588"/>
                <a:chExt cx="201600" cy="321976"/>
              </a:xfrm>
            </p:grpSpPr>
            <p:sp>
              <p:nvSpPr>
                <p:cNvPr id="687" name="椭圆 686"/>
                <p:cNvSpPr>
                  <a:spLocks noChangeAspect="1"/>
                </p:cNvSpPr>
                <p:nvPr/>
              </p:nvSpPr>
              <p:spPr>
                <a:xfrm>
                  <a:off x="1186739" y="2526588"/>
                  <a:ext cx="201600" cy="201600"/>
                </a:xfrm>
                <a:prstGeom prst="ellipse">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8" name="圆角矩形 687"/>
                <p:cNvSpPr/>
                <p:nvPr/>
              </p:nvSpPr>
              <p:spPr>
                <a:xfrm>
                  <a:off x="1200492" y="2783764"/>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8" name="组合 677"/>
              <p:cNvGrpSpPr/>
              <p:nvPr/>
            </p:nvGrpSpPr>
            <p:grpSpPr>
              <a:xfrm>
                <a:off x="1796474" y="2533256"/>
                <a:ext cx="201600" cy="321976"/>
                <a:chOff x="1241801" y="2526588"/>
                <a:chExt cx="201600" cy="321976"/>
              </a:xfrm>
            </p:grpSpPr>
            <p:sp>
              <p:nvSpPr>
                <p:cNvPr id="685" name="椭圆 684"/>
                <p:cNvSpPr>
                  <a:spLocks noChangeAspect="1"/>
                </p:cNvSpPr>
                <p:nvPr/>
              </p:nvSpPr>
              <p:spPr>
                <a:xfrm>
                  <a:off x="1241801" y="2526588"/>
                  <a:ext cx="201600" cy="201600"/>
                </a:xfrm>
                <a:prstGeom prst="ellipse">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圆角矩形 685"/>
                <p:cNvSpPr/>
                <p:nvPr/>
              </p:nvSpPr>
              <p:spPr>
                <a:xfrm>
                  <a:off x="1255554" y="2783764"/>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9" name="组合 678"/>
              <p:cNvGrpSpPr/>
              <p:nvPr/>
            </p:nvGrpSpPr>
            <p:grpSpPr>
              <a:xfrm>
                <a:off x="2404923" y="2533256"/>
                <a:ext cx="201600" cy="321976"/>
                <a:chOff x="1289862" y="2526588"/>
                <a:chExt cx="201600" cy="321976"/>
              </a:xfrm>
            </p:grpSpPr>
            <p:sp>
              <p:nvSpPr>
                <p:cNvPr id="683" name="椭圆 682"/>
                <p:cNvSpPr>
                  <a:spLocks noChangeAspect="1"/>
                </p:cNvSpPr>
                <p:nvPr/>
              </p:nvSpPr>
              <p:spPr>
                <a:xfrm>
                  <a:off x="1289862" y="2526588"/>
                  <a:ext cx="201600" cy="201600"/>
                </a:xfrm>
                <a:prstGeom prst="ellipse">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4" name="圆角矩形 683"/>
                <p:cNvSpPr/>
                <p:nvPr/>
              </p:nvSpPr>
              <p:spPr>
                <a:xfrm>
                  <a:off x="1303615" y="2783764"/>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0" name="组合 679"/>
              <p:cNvGrpSpPr/>
              <p:nvPr/>
            </p:nvGrpSpPr>
            <p:grpSpPr>
              <a:xfrm>
                <a:off x="3024493" y="2533256"/>
                <a:ext cx="201600" cy="321976"/>
                <a:chOff x="1349045" y="2526588"/>
                <a:chExt cx="201600" cy="321976"/>
              </a:xfrm>
            </p:grpSpPr>
            <p:sp>
              <p:nvSpPr>
                <p:cNvPr id="681" name="椭圆 680"/>
                <p:cNvSpPr>
                  <a:spLocks noChangeAspect="1"/>
                </p:cNvSpPr>
                <p:nvPr/>
              </p:nvSpPr>
              <p:spPr>
                <a:xfrm>
                  <a:off x="1349045" y="2526588"/>
                  <a:ext cx="201600" cy="201600"/>
                </a:xfrm>
                <a:prstGeom prst="ellipse">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2" name="圆角矩形 681"/>
                <p:cNvSpPr/>
                <p:nvPr/>
              </p:nvSpPr>
              <p:spPr>
                <a:xfrm>
                  <a:off x="1362798" y="2783764"/>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59" name="矩形 558"/>
            <p:cNvSpPr/>
            <p:nvPr/>
          </p:nvSpPr>
          <p:spPr>
            <a:xfrm>
              <a:off x="1131615" y="5883963"/>
              <a:ext cx="2520000" cy="457328"/>
            </a:xfrm>
            <a:prstGeom prst="rect">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smtClean="0">
                  <a:solidFill>
                    <a:srgbClr val="81C3F5"/>
                  </a:solidFill>
                </a:rPr>
                <a:t>footer</a:t>
              </a:r>
              <a:endParaRPr lang="zh-CN" altLang="en-US" sz="1200">
                <a:solidFill>
                  <a:srgbClr val="81C3F5"/>
                </a:solidFill>
              </a:endParaRPr>
            </a:p>
          </p:txBody>
        </p:sp>
        <p:grpSp>
          <p:nvGrpSpPr>
            <p:cNvPr id="560" name="组合 559"/>
            <p:cNvGrpSpPr/>
            <p:nvPr/>
          </p:nvGrpSpPr>
          <p:grpSpPr>
            <a:xfrm>
              <a:off x="1159465" y="2887654"/>
              <a:ext cx="2439590" cy="1399195"/>
              <a:chOff x="1281212" y="2887655"/>
              <a:chExt cx="2439590" cy="1399195"/>
            </a:xfrm>
          </p:grpSpPr>
          <p:sp>
            <p:nvSpPr>
              <p:cNvPr id="626" name="圆角矩形 625"/>
              <p:cNvSpPr/>
              <p:nvPr/>
            </p:nvSpPr>
            <p:spPr>
              <a:xfrm>
                <a:off x="1281212" y="2887655"/>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27" name="组合 626"/>
              <p:cNvGrpSpPr/>
              <p:nvPr/>
            </p:nvGrpSpPr>
            <p:grpSpPr>
              <a:xfrm>
                <a:off x="1285817" y="3047819"/>
                <a:ext cx="2434166" cy="597600"/>
                <a:chOff x="1285817" y="3047819"/>
                <a:chExt cx="2434166" cy="597600"/>
              </a:xfrm>
            </p:grpSpPr>
            <p:grpSp>
              <p:nvGrpSpPr>
                <p:cNvPr id="653" name="组合 652"/>
                <p:cNvGrpSpPr/>
                <p:nvPr/>
              </p:nvGrpSpPr>
              <p:grpSpPr>
                <a:xfrm>
                  <a:off x="1285817" y="3047819"/>
                  <a:ext cx="583200" cy="597600"/>
                  <a:chOff x="457060" y="3111783"/>
                  <a:chExt cx="583200" cy="597600"/>
                </a:xfrm>
              </p:grpSpPr>
              <p:sp>
                <p:nvSpPr>
                  <p:cNvPr id="672" name="矩形 671"/>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3" name="矩形 672"/>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4" name="圆角矩形 673"/>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5" name="圆角矩形 674"/>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6" name="圆角矩形 675"/>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4" name="组合 653"/>
                <p:cNvGrpSpPr/>
                <p:nvPr/>
              </p:nvGrpSpPr>
              <p:grpSpPr>
                <a:xfrm>
                  <a:off x="1902806" y="3047819"/>
                  <a:ext cx="583200" cy="597600"/>
                  <a:chOff x="457060" y="3111783"/>
                  <a:chExt cx="583200" cy="597600"/>
                </a:xfrm>
              </p:grpSpPr>
              <p:sp>
                <p:nvSpPr>
                  <p:cNvPr id="667" name="矩形 666"/>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8" name="矩形 667"/>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9" name="圆角矩形 668"/>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0" name="圆角矩形 669"/>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圆角矩形 670"/>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5" name="组合 654"/>
                <p:cNvGrpSpPr/>
                <p:nvPr/>
              </p:nvGrpSpPr>
              <p:grpSpPr>
                <a:xfrm>
                  <a:off x="2519795" y="3047819"/>
                  <a:ext cx="583200" cy="597600"/>
                  <a:chOff x="457060" y="3111783"/>
                  <a:chExt cx="583200" cy="597600"/>
                </a:xfrm>
              </p:grpSpPr>
              <p:sp>
                <p:nvSpPr>
                  <p:cNvPr id="662" name="矩形 661"/>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3" name="矩形 662"/>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4" name="圆角矩形 663"/>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5" name="圆角矩形 664"/>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圆角矩形 665"/>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6" name="组合 655"/>
                <p:cNvGrpSpPr/>
                <p:nvPr/>
              </p:nvGrpSpPr>
              <p:grpSpPr>
                <a:xfrm>
                  <a:off x="3136783" y="3047819"/>
                  <a:ext cx="583200" cy="597600"/>
                  <a:chOff x="457060" y="3111783"/>
                  <a:chExt cx="583200" cy="597600"/>
                </a:xfrm>
              </p:grpSpPr>
              <p:sp>
                <p:nvSpPr>
                  <p:cNvPr id="657" name="矩形 656"/>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8" name="矩形 657"/>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9" name="圆角矩形 658"/>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0" name="圆角矩形 659"/>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圆角矩形 660"/>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28" name="组合 627"/>
              <p:cNvGrpSpPr/>
              <p:nvPr/>
            </p:nvGrpSpPr>
            <p:grpSpPr>
              <a:xfrm>
                <a:off x="1286636" y="3689250"/>
                <a:ext cx="2434166" cy="597600"/>
                <a:chOff x="1285817" y="3047819"/>
                <a:chExt cx="2434166" cy="597600"/>
              </a:xfrm>
            </p:grpSpPr>
            <p:grpSp>
              <p:nvGrpSpPr>
                <p:cNvPr id="629" name="组合 628"/>
                <p:cNvGrpSpPr/>
                <p:nvPr/>
              </p:nvGrpSpPr>
              <p:grpSpPr>
                <a:xfrm>
                  <a:off x="1285817" y="3047819"/>
                  <a:ext cx="583200" cy="597600"/>
                  <a:chOff x="457060" y="3111783"/>
                  <a:chExt cx="583200" cy="597600"/>
                </a:xfrm>
              </p:grpSpPr>
              <p:sp>
                <p:nvSpPr>
                  <p:cNvPr id="648" name="矩形 647"/>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9" name="矩形 648"/>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0" name="圆角矩形 649"/>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1" name="圆角矩形 650"/>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2" name="圆角矩形 651"/>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0" name="组合 629"/>
                <p:cNvGrpSpPr/>
                <p:nvPr/>
              </p:nvGrpSpPr>
              <p:grpSpPr>
                <a:xfrm>
                  <a:off x="1902806" y="3047819"/>
                  <a:ext cx="583200" cy="597600"/>
                  <a:chOff x="457060" y="3111783"/>
                  <a:chExt cx="583200" cy="597600"/>
                </a:xfrm>
              </p:grpSpPr>
              <p:sp>
                <p:nvSpPr>
                  <p:cNvPr id="643" name="矩形 642"/>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4" name="矩形 643"/>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5" name="圆角矩形 644"/>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6" name="圆角矩形 645"/>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7" name="圆角矩形 646"/>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1" name="组合 630"/>
                <p:cNvGrpSpPr/>
                <p:nvPr/>
              </p:nvGrpSpPr>
              <p:grpSpPr>
                <a:xfrm>
                  <a:off x="2519795" y="3047819"/>
                  <a:ext cx="583200" cy="597600"/>
                  <a:chOff x="457060" y="3111783"/>
                  <a:chExt cx="583200" cy="597600"/>
                </a:xfrm>
              </p:grpSpPr>
              <p:sp>
                <p:nvSpPr>
                  <p:cNvPr id="638" name="矩形 637"/>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9" name="矩形 638"/>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0" name="圆角矩形 639"/>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1" name="圆角矩形 640"/>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2" name="圆角矩形 641"/>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2" name="组合 631"/>
                <p:cNvGrpSpPr/>
                <p:nvPr/>
              </p:nvGrpSpPr>
              <p:grpSpPr>
                <a:xfrm>
                  <a:off x="3136783" y="3047819"/>
                  <a:ext cx="583200" cy="597600"/>
                  <a:chOff x="457060" y="3111783"/>
                  <a:chExt cx="583200" cy="597600"/>
                </a:xfrm>
              </p:grpSpPr>
              <p:sp>
                <p:nvSpPr>
                  <p:cNvPr id="633" name="矩形 632"/>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4" name="矩形 633"/>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5" name="圆角矩形 634"/>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6" name="圆角矩形 635"/>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7" name="圆角矩形 636"/>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561" name="组合 560"/>
            <p:cNvGrpSpPr/>
            <p:nvPr/>
          </p:nvGrpSpPr>
          <p:grpSpPr>
            <a:xfrm>
              <a:off x="1159465" y="4364392"/>
              <a:ext cx="2439590" cy="1399195"/>
              <a:chOff x="1281212" y="2887655"/>
              <a:chExt cx="2439590" cy="1399195"/>
            </a:xfrm>
          </p:grpSpPr>
          <p:sp>
            <p:nvSpPr>
              <p:cNvPr id="575" name="圆角矩形 574"/>
              <p:cNvSpPr/>
              <p:nvPr/>
            </p:nvSpPr>
            <p:spPr>
              <a:xfrm>
                <a:off x="1281212" y="2887655"/>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6" name="组合 575"/>
              <p:cNvGrpSpPr/>
              <p:nvPr/>
            </p:nvGrpSpPr>
            <p:grpSpPr>
              <a:xfrm>
                <a:off x="1285817" y="3047819"/>
                <a:ext cx="2434166" cy="597600"/>
                <a:chOff x="1285817" y="3047819"/>
                <a:chExt cx="2434166" cy="597600"/>
              </a:xfrm>
            </p:grpSpPr>
            <p:grpSp>
              <p:nvGrpSpPr>
                <p:cNvPr id="602" name="组合 601"/>
                <p:cNvGrpSpPr/>
                <p:nvPr/>
              </p:nvGrpSpPr>
              <p:grpSpPr>
                <a:xfrm>
                  <a:off x="1285817" y="3047819"/>
                  <a:ext cx="583200" cy="597600"/>
                  <a:chOff x="457060" y="3111783"/>
                  <a:chExt cx="583200" cy="597600"/>
                </a:xfrm>
              </p:grpSpPr>
              <p:sp>
                <p:nvSpPr>
                  <p:cNvPr id="621" name="矩形 620"/>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2" name="矩形 621"/>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3" name="圆角矩形 622"/>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4" name="圆角矩形 623"/>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5" name="圆角矩形 624"/>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3" name="组合 602"/>
                <p:cNvGrpSpPr/>
                <p:nvPr/>
              </p:nvGrpSpPr>
              <p:grpSpPr>
                <a:xfrm>
                  <a:off x="1902806" y="3047819"/>
                  <a:ext cx="583200" cy="597600"/>
                  <a:chOff x="457060" y="3111783"/>
                  <a:chExt cx="583200" cy="597600"/>
                </a:xfrm>
              </p:grpSpPr>
              <p:sp>
                <p:nvSpPr>
                  <p:cNvPr id="616" name="矩形 615"/>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7" name="矩形 616"/>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8" name="圆角矩形 617"/>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9" name="圆角矩形 618"/>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0" name="圆角矩形 619"/>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4" name="组合 603"/>
                <p:cNvGrpSpPr/>
                <p:nvPr/>
              </p:nvGrpSpPr>
              <p:grpSpPr>
                <a:xfrm>
                  <a:off x="2519795" y="3047819"/>
                  <a:ext cx="583200" cy="597600"/>
                  <a:chOff x="457060" y="3111783"/>
                  <a:chExt cx="583200" cy="597600"/>
                </a:xfrm>
              </p:grpSpPr>
              <p:sp>
                <p:nvSpPr>
                  <p:cNvPr id="611" name="矩形 610"/>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2" name="矩形 611"/>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3" name="圆角矩形 612"/>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4" name="圆角矩形 613"/>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5" name="圆角矩形 614"/>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5" name="组合 604"/>
                <p:cNvGrpSpPr/>
                <p:nvPr/>
              </p:nvGrpSpPr>
              <p:grpSpPr>
                <a:xfrm>
                  <a:off x="3136783" y="3047819"/>
                  <a:ext cx="583200" cy="597600"/>
                  <a:chOff x="457060" y="3111783"/>
                  <a:chExt cx="583200" cy="597600"/>
                </a:xfrm>
              </p:grpSpPr>
              <p:sp>
                <p:nvSpPr>
                  <p:cNvPr id="606" name="矩形 605"/>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7" name="矩形 606"/>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8" name="圆角矩形 607"/>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9" name="圆角矩形 608"/>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0" name="圆角矩形 609"/>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77" name="组合 576"/>
              <p:cNvGrpSpPr/>
              <p:nvPr/>
            </p:nvGrpSpPr>
            <p:grpSpPr>
              <a:xfrm>
                <a:off x="1286636" y="3689250"/>
                <a:ext cx="2434166" cy="597600"/>
                <a:chOff x="1285817" y="3047819"/>
                <a:chExt cx="2434166" cy="597600"/>
              </a:xfrm>
            </p:grpSpPr>
            <p:grpSp>
              <p:nvGrpSpPr>
                <p:cNvPr id="578" name="组合 577"/>
                <p:cNvGrpSpPr/>
                <p:nvPr/>
              </p:nvGrpSpPr>
              <p:grpSpPr>
                <a:xfrm>
                  <a:off x="1285817" y="3047819"/>
                  <a:ext cx="583200" cy="597600"/>
                  <a:chOff x="457060" y="3111783"/>
                  <a:chExt cx="583200" cy="597600"/>
                </a:xfrm>
              </p:grpSpPr>
              <p:sp>
                <p:nvSpPr>
                  <p:cNvPr id="597" name="矩形 596"/>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 name="矩形 597"/>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9" name="圆角矩形 598"/>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0" name="圆角矩形 599"/>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1" name="圆角矩形 600"/>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9" name="组合 578"/>
                <p:cNvGrpSpPr/>
                <p:nvPr/>
              </p:nvGrpSpPr>
              <p:grpSpPr>
                <a:xfrm>
                  <a:off x="1902806" y="3047819"/>
                  <a:ext cx="583200" cy="597600"/>
                  <a:chOff x="457060" y="3111783"/>
                  <a:chExt cx="583200" cy="597600"/>
                </a:xfrm>
              </p:grpSpPr>
              <p:sp>
                <p:nvSpPr>
                  <p:cNvPr id="592" name="矩形 591"/>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3" name="矩形 592"/>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4" name="圆角矩形 593"/>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5" name="圆角矩形 594"/>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6" name="圆角矩形 595"/>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0" name="组合 579"/>
                <p:cNvGrpSpPr/>
                <p:nvPr/>
              </p:nvGrpSpPr>
              <p:grpSpPr>
                <a:xfrm>
                  <a:off x="2519795" y="3047819"/>
                  <a:ext cx="583200" cy="597600"/>
                  <a:chOff x="457060" y="3111783"/>
                  <a:chExt cx="583200" cy="597600"/>
                </a:xfrm>
              </p:grpSpPr>
              <p:sp>
                <p:nvSpPr>
                  <p:cNvPr id="587" name="矩形 586"/>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8" name="矩形 587"/>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9" name="圆角矩形 588"/>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0" name="圆角矩形 589"/>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1" name="圆角矩形 590"/>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1" name="组合 580"/>
                <p:cNvGrpSpPr/>
                <p:nvPr/>
              </p:nvGrpSpPr>
              <p:grpSpPr>
                <a:xfrm>
                  <a:off x="3136783" y="3047819"/>
                  <a:ext cx="583200" cy="597600"/>
                  <a:chOff x="457060" y="3111783"/>
                  <a:chExt cx="583200" cy="597600"/>
                </a:xfrm>
              </p:grpSpPr>
              <p:sp>
                <p:nvSpPr>
                  <p:cNvPr id="582" name="矩形 581"/>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3" name="矩形 582"/>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4" name="圆角矩形 583"/>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5" name="圆角矩形 584"/>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6" name="圆角矩形 585"/>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sp>
        <p:nvSpPr>
          <p:cNvPr id="2" name="文本框 1"/>
          <p:cNvSpPr txBox="1"/>
          <p:nvPr/>
        </p:nvSpPr>
        <p:spPr>
          <a:xfrm>
            <a:off x="2131252" y="6507958"/>
            <a:ext cx="492443" cy="276999"/>
          </a:xfrm>
          <a:prstGeom prst="rect">
            <a:avLst/>
          </a:prstGeom>
          <a:noFill/>
        </p:spPr>
        <p:txBody>
          <a:bodyPr wrap="none" rtlCol="0">
            <a:spAutoFit/>
          </a:bodyPr>
          <a:lstStyle/>
          <a:p>
            <a:r>
              <a:rPr lang="zh-CN" altLang="en-US" sz="1200" smtClean="0"/>
              <a:t>首页</a:t>
            </a:r>
            <a:endParaRPr lang="zh-CN" altLang="en-US" sz="1200"/>
          </a:p>
        </p:txBody>
      </p:sp>
      <p:sp>
        <p:nvSpPr>
          <p:cNvPr id="319" name="文本框 318"/>
          <p:cNvSpPr txBox="1"/>
          <p:nvPr/>
        </p:nvSpPr>
        <p:spPr>
          <a:xfrm>
            <a:off x="5816281" y="6507958"/>
            <a:ext cx="646331" cy="276999"/>
          </a:xfrm>
          <a:prstGeom prst="rect">
            <a:avLst/>
          </a:prstGeom>
          <a:noFill/>
        </p:spPr>
        <p:txBody>
          <a:bodyPr wrap="none" rtlCol="0">
            <a:spAutoFit/>
          </a:bodyPr>
          <a:lstStyle/>
          <a:p>
            <a:r>
              <a:rPr lang="zh-CN" altLang="en-US" sz="1200"/>
              <a:t>列表页</a:t>
            </a:r>
          </a:p>
        </p:txBody>
      </p:sp>
      <p:sp>
        <p:nvSpPr>
          <p:cNvPr id="320" name="文本框 319"/>
          <p:cNvSpPr txBox="1"/>
          <p:nvPr/>
        </p:nvSpPr>
        <p:spPr>
          <a:xfrm>
            <a:off x="9655198" y="6518013"/>
            <a:ext cx="646331" cy="276999"/>
          </a:xfrm>
          <a:prstGeom prst="rect">
            <a:avLst/>
          </a:prstGeom>
          <a:noFill/>
        </p:spPr>
        <p:txBody>
          <a:bodyPr wrap="none" rtlCol="0">
            <a:spAutoFit/>
          </a:bodyPr>
          <a:lstStyle/>
          <a:p>
            <a:r>
              <a:rPr lang="zh-CN" altLang="en-US" sz="1200" smtClean="0"/>
              <a:t>详情页</a:t>
            </a:r>
            <a:endParaRPr lang="zh-CN" altLang="en-US" sz="1200"/>
          </a:p>
        </p:txBody>
      </p:sp>
    </p:spTree>
    <p:extLst>
      <p:ext uri="{BB962C8B-B14F-4D97-AF65-F5344CB8AC3E}">
        <p14:creationId xmlns:p14="http://schemas.microsoft.com/office/powerpoint/2010/main" val="58498793"/>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5584459" y="285630"/>
            <a:ext cx="1040665" cy="1015661"/>
          </a:xfrm>
          <a:prstGeom prst="rect">
            <a:avLst/>
          </a:prstGeom>
          <a:noFill/>
        </p:spPr>
        <p:txBody>
          <a:bodyPr wrap="none" lIns="91438" tIns="45719" rIns="91438" bIns="45719" rtlCol="0">
            <a:spAutoFit/>
          </a:bodyPr>
          <a:lstStyle>
            <a:defPPr>
              <a:defRPr lang="zh-CN"/>
            </a:defPPr>
            <a:lvl1pPr defTabSz="914378">
              <a:defRPr sz="2400" b="1" kern="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6000" smtClean="0">
                <a:solidFill>
                  <a:schemeClr val="bg2"/>
                </a:solidFill>
                <a:latin typeface="Arial" panose="020B0604020202020204" pitchFamily="34" charset="0"/>
              </a:rPr>
              <a:t>01</a:t>
            </a:r>
            <a:endParaRPr lang="zh-CN" altLang="zh-CN" sz="6000">
              <a:solidFill>
                <a:schemeClr val="bg2"/>
              </a:solidFill>
              <a:latin typeface="Arial" panose="020B0604020202020204" pitchFamily="34" charset="0"/>
            </a:endParaRPr>
          </a:p>
        </p:txBody>
      </p:sp>
      <p:sp>
        <p:nvSpPr>
          <p:cNvPr id="11" name="矩形 10"/>
          <p:cNvSpPr/>
          <p:nvPr/>
        </p:nvSpPr>
        <p:spPr>
          <a:xfrm>
            <a:off x="4957684" y="608794"/>
            <a:ext cx="2294219" cy="369332"/>
          </a:xfrm>
          <a:prstGeom prst="rect">
            <a:avLst/>
          </a:prstGeom>
        </p:spPr>
        <p:txBody>
          <a:bodyPr wrap="none">
            <a:spAutoFit/>
          </a:bodyPr>
          <a:lstStyle/>
          <a:p>
            <a:pPr algn="ctr"/>
            <a:r>
              <a:rPr lang="zh-CN" altLang="en-US">
                <a:solidFill>
                  <a:srgbClr val="707070"/>
                </a:solidFill>
                <a:latin typeface="+mn-ea"/>
              </a:rPr>
              <a:t>网站搭</a:t>
            </a:r>
            <a:r>
              <a:rPr lang="zh-CN" altLang="en-US" smtClean="0">
                <a:solidFill>
                  <a:srgbClr val="707070"/>
                </a:solidFill>
                <a:latin typeface="+mn-ea"/>
              </a:rPr>
              <a:t>建 </a:t>
            </a:r>
            <a:r>
              <a:rPr lang="en-US" altLang="zh-CN" smtClean="0">
                <a:solidFill>
                  <a:srgbClr val="707070"/>
                </a:solidFill>
                <a:latin typeface="+mn-ea"/>
              </a:rPr>
              <a:t>– </a:t>
            </a:r>
            <a:r>
              <a:rPr lang="zh-CN" altLang="en-US">
                <a:solidFill>
                  <a:srgbClr val="707070"/>
                </a:solidFill>
                <a:latin typeface="+mn-ea"/>
              </a:rPr>
              <a:t>画板</a:t>
            </a:r>
            <a:r>
              <a:rPr lang="zh-CN" altLang="en-US" smtClean="0">
                <a:solidFill>
                  <a:srgbClr val="707070"/>
                </a:solidFill>
                <a:latin typeface="+mn-ea"/>
              </a:rPr>
              <a:t>尺寸</a:t>
            </a:r>
            <a:endParaRPr lang="zh-CN" altLang="en-US">
              <a:solidFill>
                <a:srgbClr val="707070"/>
              </a:solidFill>
              <a:latin typeface="+mn-ea"/>
            </a:endParaRPr>
          </a:p>
        </p:txBody>
      </p:sp>
      <p:sp>
        <p:nvSpPr>
          <p:cNvPr id="8" name="矩形 7"/>
          <p:cNvSpPr/>
          <p:nvPr/>
        </p:nvSpPr>
        <p:spPr>
          <a:xfrm>
            <a:off x="1174490" y="1338514"/>
            <a:ext cx="9843020" cy="2677656"/>
          </a:xfrm>
          <a:prstGeom prst="rect">
            <a:avLst/>
          </a:prstGeom>
        </p:spPr>
        <p:txBody>
          <a:bodyPr wrap="square">
            <a:spAutoFit/>
          </a:bodyPr>
          <a:lstStyle/>
          <a:p>
            <a:pPr indent="457200">
              <a:lnSpc>
                <a:spcPct val="200000"/>
              </a:lnSpc>
            </a:pP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因</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为网页尺寸与用户屏幕相</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关，而</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用户屏幕的种类难以统计。所以我们的设计稿只能主要顾及主流用户的分辨</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率，其</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他分辨率用适配的方式来解决。在最新版 </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Photoshop </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网站 </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Web </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预设尺寸给了我们一些启示：常见尺寸（</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1366x768px</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）、大网页（</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1920x1080px</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）、最小尺寸（</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1024x768px</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Macbook Pro13 </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2560x1600px</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MacBook Pro15</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2880x1800px</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iMac 27</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2560x1440px</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）等</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a:t>
            </a:r>
            <a:endPar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indent="457200">
              <a:lnSpc>
                <a:spcPct val="200000"/>
              </a:lnSpc>
            </a:pP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这</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些是主流尺</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寸，而</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我们如果做网站时建议按主流的分辨率</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1920x1080px</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来设计。所以我们通常设计网站时的网站宽度为</a:t>
            </a: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1920px</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，每</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个屏幕的高度约为</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900px</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。为什么是</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900px</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呢？因为</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1080</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还要减去浏览器头部和底部高</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度，大</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约就是</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900px</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了</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内容安全区域为</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1200px </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（或</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1000px / 1400px</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a:t>
            </a:r>
            <a:endPar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indent="457200">
              <a:lnSpc>
                <a:spcPct val="200000"/>
              </a:lnSpc>
            </a:pPr>
            <a:endPar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945" y="3800598"/>
            <a:ext cx="5754245" cy="2752447"/>
          </a:xfrm>
          <a:prstGeom prst="rect">
            <a:avLst/>
          </a:prstGeom>
        </p:spPr>
      </p:pic>
      <p:sp>
        <p:nvSpPr>
          <p:cNvPr id="9" name="矩形 8"/>
          <p:cNvSpPr/>
          <p:nvPr/>
        </p:nvSpPr>
        <p:spPr>
          <a:xfrm>
            <a:off x="6727190" y="4393550"/>
            <a:ext cx="4161634" cy="1200329"/>
          </a:xfrm>
          <a:prstGeom prst="rect">
            <a:avLst/>
          </a:prstGeom>
        </p:spPr>
        <p:txBody>
          <a:bodyPr wrap="square">
            <a:spAutoFit/>
          </a:bodyPr>
          <a:lstStyle/>
          <a:p>
            <a:pPr indent="457200">
              <a:lnSpc>
                <a:spcPct val="200000"/>
              </a:lnSpc>
            </a:pP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在</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浏览器</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中，首</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先有右侧滚动条的因素影</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响，并</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且主体内容的两侧也要预留出内边距。 所以真正创建的网页内容区域小于</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1280</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496656023"/>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5584459" y="285630"/>
            <a:ext cx="1040665" cy="1015661"/>
          </a:xfrm>
          <a:prstGeom prst="rect">
            <a:avLst/>
          </a:prstGeom>
          <a:noFill/>
        </p:spPr>
        <p:txBody>
          <a:bodyPr wrap="none" lIns="91438" tIns="45719" rIns="91438" bIns="45719" rtlCol="0">
            <a:spAutoFit/>
          </a:bodyPr>
          <a:lstStyle>
            <a:defPPr>
              <a:defRPr lang="zh-CN"/>
            </a:defPPr>
            <a:lvl1pPr defTabSz="914378">
              <a:defRPr sz="2400" b="1" kern="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6000" smtClean="0">
                <a:solidFill>
                  <a:schemeClr val="bg2"/>
                </a:solidFill>
                <a:latin typeface="Arial" panose="020B0604020202020204" pitchFamily="34" charset="0"/>
              </a:rPr>
              <a:t>01</a:t>
            </a:r>
            <a:endParaRPr lang="zh-CN" altLang="zh-CN" sz="6000">
              <a:solidFill>
                <a:schemeClr val="bg2"/>
              </a:solidFill>
              <a:latin typeface="Arial" panose="020B0604020202020204" pitchFamily="34" charset="0"/>
            </a:endParaRPr>
          </a:p>
        </p:txBody>
      </p:sp>
      <p:sp>
        <p:nvSpPr>
          <p:cNvPr id="11" name="矩形 10"/>
          <p:cNvSpPr/>
          <p:nvPr/>
        </p:nvSpPr>
        <p:spPr>
          <a:xfrm>
            <a:off x="4957684" y="608794"/>
            <a:ext cx="2294219" cy="369332"/>
          </a:xfrm>
          <a:prstGeom prst="rect">
            <a:avLst/>
          </a:prstGeom>
        </p:spPr>
        <p:txBody>
          <a:bodyPr wrap="none">
            <a:spAutoFit/>
          </a:bodyPr>
          <a:lstStyle/>
          <a:p>
            <a:pPr algn="ctr"/>
            <a:r>
              <a:rPr lang="zh-CN" altLang="en-US">
                <a:solidFill>
                  <a:srgbClr val="707070"/>
                </a:solidFill>
                <a:latin typeface="+mn-ea"/>
              </a:rPr>
              <a:t>网</a:t>
            </a:r>
            <a:r>
              <a:rPr lang="zh-CN" altLang="en-US" smtClean="0">
                <a:solidFill>
                  <a:srgbClr val="707070"/>
                </a:solidFill>
                <a:latin typeface="+mn-ea"/>
              </a:rPr>
              <a:t>站搭建 </a:t>
            </a:r>
            <a:r>
              <a:rPr lang="en-US" altLang="zh-CN" smtClean="0">
                <a:solidFill>
                  <a:srgbClr val="707070"/>
                </a:solidFill>
                <a:latin typeface="+mn-ea"/>
              </a:rPr>
              <a:t>– </a:t>
            </a:r>
            <a:r>
              <a:rPr lang="zh-CN" altLang="en-US" smtClean="0">
                <a:solidFill>
                  <a:srgbClr val="707070"/>
                </a:solidFill>
                <a:latin typeface="+mn-ea"/>
              </a:rPr>
              <a:t>画</a:t>
            </a:r>
            <a:r>
              <a:rPr lang="zh-CN" altLang="en-US">
                <a:solidFill>
                  <a:srgbClr val="707070"/>
                </a:solidFill>
                <a:latin typeface="+mn-ea"/>
              </a:rPr>
              <a:t>板尺寸</a:t>
            </a:r>
          </a:p>
        </p:txBody>
      </p:sp>
      <p:grpSp>
        <p:nvGrpSpPr>
          <p:cNvPr id="3" name="组合 2"/>
          <p:cNvGrpSpPr/>
          <p:nvPr/>
        </p:nvGrpSpPr>
        <p:grpSpPr>
          <a:xfrm>
            <a:off x="2095137" y="1407886"/>
            <a:ext cx="8001726" cy="11202418"/>
            <a:chOff x="678983" y="1301291"/>
            <a:chExt cx="3600000" cy="5040001"/>
          </a:xfrm>
        </p:grpSpPr>
        <p:sp>
          <p:nvSpPr>
            <p:cNvPr id="9" name="矩形 8"/>
            <p:cNvSpPr/>
            <p:nvPr/>
          </p:nvSpPr>
          <p:spPr>
            <a:xfrm>
              <a:off x="678983" y="1301291"/>
              <a:ext cx="3600000" cy="5040000"/>
            </a:xfrm>
            <a:prstGeom prst="rect">
              <a:avLst/>
            </a:prstGeom>
            <a:solidFill>
              <a:srgbClr val="ECF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243719" y="1301291"/>
              <a:ext cx="2520000" cy="50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 </a:t>
              </a:r>
              <a:endParaRPr lang="zh-CN" altLang="en-US"/>
            </a:p>
          </p:txBody>
        </p:sp>
        <p:grpSp>
          <p:nvGrpSpPr>
            <p:cNvPr id="13" name="组合 12"/>
            <p:cNvGrpSpPr/>
            <p:nvPr/>
          </p:nvGrpSpPr>
          <p:grpSpPr>
            <a:xfrm>
              <a:off x="1243719" y="1304648"/>
              <a:ext cx="2520000" cy="219175"/>
              <a:chOff x="976798" y="845936"/>
              <a:chExt cx="2520000" cy="219175"/>
            </a:xfrm>
          </p:grpSpPr>
          <p:sp>
            <p:nvSpPr>
              <p:cNvPr id="133" name="矩形 132"/>
              <p:cNvSpPr/>
              <p:nvPr/>
            </p:nvSpPr>
            <p:spPr>
              <a:xfrm>
                <a:off x="976798" y="849111"/>
                <a:ext cx="2520000" cy="2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p:cNvSpPr/>
              <p:nvPr/>
            </p:nvSpPr>
            <p:spPr>
              <a:xfrm>
                <a:off x="976798" y="845936"/>
                <a:ext cx="428899" cy="216000"/>
              </a:xfrm>
              <a:prstGeom prst="rect">
                <a:avLst/>
              </a:prstGeom>
              <a:solidFill>
                <a:srgbClr val="81C3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smtClean="0"/>
                  <a:t>LOGO</a:t>
                </a:r>
                <a:endParaRPr lang="zh-CN" altLang="en-US" sz="800"/>
              </a:p>
            </p:txBody>
          </p:sp>
          <p:grpSp>
            <p:nvGrpSpPr>
              <p:cNvPr id="135" name="组合 134"/>
              <p:cNvGrpSpPr/>
              <p:nvPr/>
            </p:nvGrpSpPr>
            <p:grpSpPr>
              <a:xfrm>
                <a:off x="1855058" y="899484"/>
                <a:ext cx="1380803" cy="75901"/>
                <a:chOff x="1822176" y="1481814"/>
                <a:chExt cx="1380803" cy="75901"/>
              </a:xfrm>
            </p:grpSpPr>
            <p:sp>
              <p:nvSpPr>
                <p:cNvPr id="136" name="矩形 135"/>
                <p:cNvSpPr/>
                <p:nvPr/>
              </p:nvSpPr>
              <p:spPr>
                <a:xfrm>
                  <a:off x="1822176" y="148181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p:cNvSpPr/>
                <p:nvPr/>
              </p:nvSpPr>
              <p:spPr>
                <a:xfrm>
                  <a:off x="2032605" y="148181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p:cNvSpPr/>
                <p:nvPr/>
              </p:nvSpPr>
              <p:spPr>
                <a:xfrm>
                  <a:off x="2231406" y="1485715"/>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p:nvSpPr>
              <p:spPr>
                <a:xfrm>
                  <a:off x="2430207" y="148181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p:cNvSpPr/>
                <p:nvPr/>
              </p:nvSpPr>
              <p:spPr>
                <a:xfrm>
                  <a:off x="2635460" y="148181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p:cNvSpPr/>
                <p:nvPr/>
              </p:nvSpPr>
              <p:spPr>
                <a:xfrm>
                  <a:off x="2847491" y="148181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p:cNvSpPr/>
                <p:nvPr/>
              </p:nvSpPr>
              <p:spPr>
                <a:xfrm>
                  <a:off x="3058979" y="148258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4" name="矩形 13"/>
            <p:cNvSpPr/>
            <p:nvPr/>
          </p:nvSpPr>
          <p:spPr>
            <a:xfrm>
              <a:off x="1243719" y="1518109"/>
              <a:ext cx="2520000" cy="792000"/>
            </a:xfrm>
            <a:prstGeom prst="rect">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smtClean="0">
                  <a:solidFill>
                    <a:srgbClr val="81C3F5"/>
                  </a:solidFill>
                </a:rPr>
                <a:t>banner</a:t>
              </a:r>
              <a:endParaRPr lang="zh-CN" altLang="en-US" sz="1200">
                <a:solidFill>
                  <a:srgbClr val="81C3F5"/>
                </a:solidFill>
              </a:endParaRPr>
            </a:p>
          </p:txBody>
        </p:sp>
        <p:grpSp>
          <p:nvGrpSpPr>
            <p:cNvPr id="15" name="组合 14"/>
            <p:cNvGrpSpPr/>
            <p:nvPr/>
          </p:nvGrpSpPr>
          <p:grpSpPr>
            <a:xfrm>
              <a:off x="1486177" y="2439669"/>
              <a:ext cx="2045069" cy="321976"/>
              <a:chOff x="1181024" y="2533256"/>
              <a:chExt cx="2045069" cy="321976"/>
            </a:xfrm>
          </p:grpSpPr>
          <p:grpSp>
            <p:nvGrpSpPr>
              <p:cNvPr id="121" name="组合 120"/>
              <p:cNvGrpSpPr/>
              <p:nvPr/>
            </p:nvGrpSpPr>
            <p:grpSpPr>
              <a:xfrm>
                <a:off x="1181024" y="2533256"/>
                <a:ext cx="201600" cy="321976"/>
                <a:chOff x="1186739" y="2526588"/>
                <a:chExt cx="201600" cy="321976"/>
              </a:xfrm>
            </p:grpSpPr>
            <p:sp>
              <p:nvSpPr>
                <p:cNvPr id="131" name="椭圆 130"/>
                <p:cNvSpPr>
                  <a:spLocks noChangeAspect="1"/>
                </p:cNvSpPr>
                <p:nvPr/>
              </p:nvSpPr>
              <p:spPr>
                <a:xfrm>
                  <a:off x="1186739" y="2526588"/>
                  <a:ext cx="201600" cy="201600"/>
                </a:xfrm>
                <a:prstGeom prst="ellipse">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圆角矩形 131"/>
                <p:cNvSpPr/>
                <p:nvPr/>
              </p:nvSpPr>
              <p:spPr>
                <a:xfrm>
                  <a:off x="1200492" y="2783764"/>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2" name="组合 121"/>
              <p:cNvGrpSpPr/>
              <p:nvPr/>
            </p:nvGrpSpPr>
            <p:grpSpPr>
              <a:xfrm>
                <a:off x="1796474" y="2533256"/>
                <a:ext cx="201600" cy="321976"/>
                <a:chOff x="1241801" y="2526588"/>
                <a:chExt cx="201600" cy="321976"/>
              </a:xfrm>
            </p:grpSpPr>
            <p:sp>
              <p:nvSpPr>
                <p:cNvPr id="129" name="椭圆 128"/>
                <p:cNvSpPr>
                  <a:spLocks noChangeAspect="1"/>
                </p:cNvSpPr>
                <p:nvPr/>
              </p:nvSpPr>
              <p:spPr>
                <a:xfrm>
                  <a:off x="1241801" y="2526588"/>
                  <a:ext cx="201600" cy="201600"/>
                </a:xfrm>
                <a:prstGeom prst="ellipse">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圆角矩形 129"/>
                <p:cNvSpPr/>
                <p:nvPr/>
              </p:nvSpPr>
              <p:spPr>
                <a:xfrm>
                  <a:off x="1255554" y="2783764"/>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3" name="组合 122"/>
              <p:cNvGrpSpPr/>
              <p:nvPr/>
            </p:nvGrpSpPr>
            <p:grpSpPr>
              <a:xfrm>
                <a:off x="2404923" y="2533256"/>
                <a:ext cx="201600" cy="321976"/>
                <a:chOff x="1289862" y="2526588"/>
                <a:chExt cx="201600" cy="321976"/>
              </a:xfrm>
            </p:grpSpPr>
            <p:sp>
              <p:nvSpPr>
                <p:cNvPr id="127" name="椭圆 126"/>
                <p:cNvSpPr>
                  <a:spLocks noChangeAspect="1"/>
                </p:cNvSpPr>
                <p:nvPr/>
              </p:nvSpPr>
              <p:spPr>
                <a:xfrm>
                  <a:off x="1289862" y="2526588"/>
                  <a:ext cx="201600" cy="201600"/>
                </a:xfrm>
                <a:prstGeom prst="ellipse">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圆角矩形 127"/>
                <p:cNvSpPr/>
                <p:nvPr/>
              </p:nvSpPr>
              <p:spPr>
                <a:xfrm>
                  <a:off x="1303615" y="2783764"/>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4" name="组合 123"/>
              <p:cNvGrpSpPr/>
              <p:nvPr/>
            </p:nvGrpSpPr>
            <p:grpSpPr>
              <a:xfrm>
                <a:off x="3024493" y="2533256"/>
                <a:ext cx="201600" cy="321976"/>
                <a:chOff x="1349045" y="2526588"/>
                <a:chExt cx="201600" cy="321976"/>
              </a:xfrm>
            </p:grpSpPr>
            <p:sp>
              <p:nvSpPr>
                <p:cNvPr id="125" name="椭圆 124"/>
                <p:cNvSpPr>
                  <a:spLocks noChangeAspect="1"/>
                </p:cNvSpPr>
                <p:nvPr/>
              </p:nvSpPr>
              <p:spPr>
                <a:xfrm>
                  <a:off x="1349045" y="2526588"/>
                  <a:ext cx="201600" cy="201600"/>
                </a:xfrm>
                <a:prstGeom prst="ellipse">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圆角矩形 125"/>
                <p:cNvSpPr/>
                <p:nvPr/>
              </p:nvSpPr>
              <p:spPr>
                <a:xfrm>
                  <a:off x="1362798" y="2783764"/>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8" name="矩形 17"/>
            <p:cNvSpPr/>
            <p:nvPr/>
          </p:nvSpPr>
          <p:spPr>
            <a:xfrm>
              <a:off x="1253362" y="5883964"/>
              <a:ext cx="2520000" cy="457328"/>
            </a:xfrm>
            <a:prstGeom prst="rect">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smtClean="0">
                  <a:solidFill>
                    <a:srgbClr val="81C3F5"/>
                  </a:solidFill>
                </a:rPr>
                <a:t>footer</a:t>
              </a:r>
              <a:endParaRPr lang="zh-CN" altLang="en-US" sz="1200">
                <a:solidFill>
                  <a:srgbClr val="81C3F5"/>
                </a:solidFill>
              </a:endParaRPr>
            </a:p>
          </p:txBody>
        </p:sp>
        <p:grpSp>
          <p:nvGrpSpPr>
            <p:cNvPr id="5" name="组合 4"/>
            <p:cNvGrpSpPr/>
            <p:nvPr/>
          </p:nvGrpSpPr>
          <p:grpSpPr>
            <a:xfrm>
              <a:off x="1281212" y="2887655"/>
              <a:ext cx="2439590" cy="1399195"/>
              <a:chOff x="1281212" y="2887655"/>
              <a:chExt cx="2439590" cy="1399195"/>
            </a:xfrm>
          </p:grpSpPr>
          <p:sp>
            <p:nvSpPr>
              <p:cNvPr id="70" name="圆角矩形 69"/>
              <p:cNvSpPr/>
              <p:nvPr/>
            </p:nvSpPr>
            <p:spPr>
              <a:xfrm>
                <a:off x="1281212" y="2887655"/>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1285817" y="3047819"/>
                <a:ext cx="2434166" cy="597600"/>
                <a:chOff x="1285817" y="3047819"/>
                <a:chExt cx="2434166" cy="597600"/>
              </a:xfrm>
            </p:grpSpPr>
            <p:grpSp>
              <p:nvGrpSpPr>
                <p:cNvPr id="97" name="组合 96"/>
                <p:cNvGrpSpPr/>
                <p:nvPr/>
              </p:nvGrpSpPr>
              <p:grpSpPr>
                <a:xfrm>
                  <a:off x="1285817" y="3047819"/>
                  <a:ext cx="583200" cy="597600"/>
                  <a:chOff x="457060" y="3111783"/>
                  <a:chExt cx="583200" cy="597600"/>
                </a:xfrm>
              </p:grpSpPr>
              <p:sp>
                <p:nvSpPr>
                  <p:cNvPr id="116" name="矩形 115"/>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圆角矩形 117"/>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圆角矩形 118"/>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圆角矩形 119"/>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3" name="组合 162"/>
                <p:cNvGrpSpPr/>
                <p:nvPr/>
              </p:nvGrpSpPr>
              <p:grpSpPr>
                <a:xfrm>
                  <a:off x="1902806" y="3047819"/>
                  <a:ext cx="583200" cy="597600"/>
                  <a:chOff x="457060" y="3111783"/>
                  <a:chExt cx="583200" cy="597600"/>
                </a:xfrm>
              </p:grpSpPr>
              <p:sp>
                <p:nvSpPr>
                  <p:cNvPr id="164" name="矩形 163"/>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矩形 164"/>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圆角矩形 165"/>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圆角矩形 166"/>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圆角矩形 167"/>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9" name="组合 168"/>
                <p:cNvGrpSpPr/>
                <p:nvPr/>
              </p:nvGrpSpPr>
              <p:grpSpPr>
                <a:xfrm>
                  <a:off x="2519795" y="3047819"/>
                  <a:ext cx="583200" cy="597600"/>
                  <a:chOff x="457060" y="3111783"/>
                  <a:chExt cx="583200" cy="597600"/>
                </a:xfrm>
              </p:grpSpPr>
              <p:sp>
                <p:nvSpPr>
                  <p:cNvPr id="170" name="矩形 169"/>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矩形 170"/>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圆角矩形 171"/>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圆角矩形 172"/>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圆角矩形 173"/>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5" name="组合 174"/>
                <p:cNvGrpSpPr/>
                <p:nvPr/>
              </p:nvGrpSpPr>
              <p:grpSpPr>
                <a:xfrm>
                  <a:off x="3136783" y="3047819"/>
                  <a:ext cx="583200" cy="597600"/>
                  <a:chOff x="457060" y="3111783"/>
                  <a:chExt cx="583200" cy="597600"/>
                </a:xfrm>
              </p:grpSpPr>
              <p:sp>
                <p:nvSpPr>
                  <p:cNvPr id="176" name="矩形 175"/>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矩形 176"/>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圆角矩形 177"/>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圆角矩形 178"/>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圆角矩形 179"/>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81" name="组合 180"/>
              <p:cNvGrpSpPr/>
              <p:nvPr/>
            </p:nvGrpSpPr>
            <p:grpSpPr>
              <a:xfrm>
                <a:off x="1286636" y="3689250"/>
                <a:ext cx="2434166" cy="597600"/>
                <a:chOff x="1285817" y="3047819"/>
                <a:chExt cx="2434166" cy="597600"/>
              </a:xfrm>
            </p:grpSpPr>
            <p:grpSp>
              <p:nvGrpSpPr>
                <p:cNvPr id="182" name="组合 181"/>
                <p:cNvGrpSpPr/>
                <p:nvPr/>
              </p:nvGrpSpPr>
              <p:grpSpPr>
                <a:xfrm>
                  <a:off x="1285817" y="3047819"/>
                  <a:ext cx="583200" cy="597600"/>
                  <a:chOff x="457060" y="3111783"/>
                  <a:chExt cx="583200" cy="597600"/>
                </a:xfrm>
              </p:grpSpPr>
              <p:sp>
                <p:nvSpPr>
                  <p:cNvPr id="201" name="矩形 200"/>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矩形 201"/>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圆角矩形 202"/>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圆角矩形 203"/>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圆角矩形 204"/>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3" name="组合 182"/>
                <p:cNvGrpSpPr/>
                <p:nvPr/>
              </p:nvGrpSpPr>
              <p:grpSpPr>
                <a:xfrm>
                  <a:off x="1902806" y="3047819"/>
                  <a:ext cx="583200" cy="597600"/>
                  <a:chOff x="457060" y="3111783"/>
                  <a:chExt cx="583200" cy="597600"/>
                </a:xfrm>
              </p:grpSpPr>
              <p:sp>
                <p:nvSpPr>
                  <p:cNvPr id="196" name="矩形 195"/>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矩形 196"/>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圆角矩形 197"/>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圆角矩形 198"/>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圆角矩形 199"/>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4" name="组合 183"/>
                <p:cNvGrpSpPr/>
                <p:nvPr/>
              </p:nvGrpSpPr>
              <p:grpSpPr>
                <a:xfrm>
                  <a:off x="2519795" y="3047819"/>
                  <a:ext cx="583200" cy="597600"/>
                  <a:chOff x="457060" y="3111783"/>
                  <a:chExt cx="583200" cy="597600"/>
                </a:xfrm>
              </p:grpSpPr>
              <p:sp>
                <p:nvSpPr>
                  <p:cNvPr id="191" name="矩形 190"/>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矩形 191"/>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圆角矩形 192"/>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圆角矩形 193"/>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圆角矩形 194"/>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5" name="组合 184"/>
                <p:cNvGrpSpPr/>
                <p:nvPr/>
              </p:nvGrpSpPr>
              <p:grpSpPr>
                <a:xfrm>
                  <a:off x="3136783" y="3047819"/>
                  <a:ext cx="583200" cy="597600"/>
                  <a:chOff x="457060" y="3111783"/>
                  <a:chExt cx="583200" cy="597600"/>
                </a:xfrm>
              </p:grpSpPr>
              <p:sp>
                <p:nvSpPr>
                  <p:cNvPr id="186" name="矩形 185"/>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矩形 186"/>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圆角矩形 187"/>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圆角矩形 188"/>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圆角矩形 189"/>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206" name="组合 205"/>
            <p:cNvGrpSpPr/>
            <p:nvPr/>
          </p:nvGrpSpPr>
          <p:grpSpPr>
            <a:xfrm>
              <a:off x="1281212" y="4364393"/>
              <a:ext cx="2439590" cy="1399195"/>
              <a:chOff x="1281212" y="2887655"/>
              <a:chExt cx="2439590" cy="1399195"/>
            </a:xfrm>
          </p:grpSpPr>
          <p:sp>
            <p:nvSpPr>
              <p:cNvPr id="207" name="圆角矩形 206"/>
              <p:cNvSpPr/>
              <p:nvPr/>
            </p:nvSpPr>
            <p:spPr>
              <a:xfrm>
                <a:off x="1281212" y="2887655"/>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8" name="组合 207"/>
              <p:cNvGrpSpPr/>
              <p:nvPr/>
            </p:nvGrpSpPr>
            <p:grpSpPr>
              <a:xfrm>
                <a:off x="1285817" y="3047819"/>
                <a:ext cx="2434166" cy="597600"/>
                <a:chOff x="1285817" y="3047819"/>
                <a:chExt cx="2434166" cy="597600"/>
              </a:xfrm>
            </p:grpSpPr>
            <p:grpSp>
              <p:nvGrpSpPr>
                <p:cNvPr id="234" name="组合 233"/>
                <p:cNvGrpSpPr/>
                <p:nvPr/>
              </p:nvGrpSpPr>
              <p:grpSpPr>
                <a:xfrm>
                  <a:off x="1285817" y="3047819"/>
                  <a:ext cx="583200" cy="597600"/>
                  <a:chOff x="457060" y="3111783"/>
                  <a:chExt cx="583200" cy="597600"/>
                </a:xfrm>
              </p:grpSpPr>
              <p:sp>
                <p:nvSpPr>
                  <p:cNvPr id="253" name="矩形 252"/>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矩形 253"/>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圆角矩形 254"/>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圆角矩形 255"/>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圆角矩形 256"/>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5" name="组合 234"/>
                <p:cNvGrpSpPr/>
                <p:nvPr/>
              </p:nvGrpSpPr>
              <p:grpSpPr>
                <a:xfrm>
                  <a:off x="1902806" y="3047819"/>
                  <a:ext cx="583200" cy="597600"/>
                  <a:chOff x="457060" y="3111783"/>
                  <a:chExt cx="583200" cy="597600"/>
                </a:xfrm>
              </p:grpSpPr>
              <p:sp>
                <p:nvSpPr>
                  <p:cNvPr id="248" name="矩形 247"/>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矩形 248"/>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圆角矩形 249"/>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圆角矩形 250"/>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圆角矩形 251"/>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6" name="组合 235"/>
                <p:cNvGrpSpPr/>
                <p:nvPr/>
              </p:nvGrpSpPr>
              <p:grpSpPr>
                <a:xfrm>
                  <a:off x="2519795" y="3047819"/>
                  <a:ext cx="583200" cy="597600"/>
                  <a:chOff x="457060" y="3111783"/>
                  <a:chExt cx="583200" cy="597600"/>
                </a:xfrm>
              </p:grpSpPr>
              <p:sp>
                <p:nvSpPr>
                  <p:cNvPr id="243" name="矩形 242"/>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矩形 243"/>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圆角矩形 244"/>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圆角矩形 245"/>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圆角矩形 246"/>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7" name="组合 236"/>
                <p:cNvGrpSpPr/>
                <p:nvPr/>
              </p:nvGrpSpPr>
              <p:grpSpPr>
                <a:xfrm>
                  <a:off x="3136783" y="3047819"/>
                  <a:ext cx="583200" cy="597600"/>
                  <a:chOff x="457060" y="3111783"/>
                  <a:chExt cx="583200" cy="597600"/>
                </a:xfrm>
              </p:grpSpPr>
              <p:sp>
                <p:nvSpPr>
                  <p:cNvPr id="238" name="矩形 237"/>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矩形 238"/>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圆角矩形 239"/>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圆角矩形 240"/>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圆角矩形 241"/>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09" name="组合 208"/>
              <p:cNvGrpSpPr/>
              <p:nvPr/>
            </p:nvGrpSpPr>
            <p:grpSpPr>
              <a:xfrm>
                <a:off x="1286636" y="3689250"/>
                <a:ext cx="2434166" cy="597600"/>
                <a:chOff x="1285817" y="3047819"/>
                <a:chExt cx="2434166" cy="597600"/>
              </a:xfrm>
            </p:grpSpPr>
            <p:grpSp>
              <p:nvGrpSpPr>
                <p:cNvPr id="210" name="组合 209"/>
                <p:cNvGrpSpPr/>
                <p:nvPr/>
              </p:nvGrpSpPr>
              <p:grpSpPr>
                <a:xfrm>
                  <a:off x="1285817" y="3047819"/>
                  <a:ext cx="583200" cy="597600"/>
                  <a:chOff x="457060" y="3111783"/>
                  <a:chExt cx="583200" cy="597600"/>
                </a:xfrm>
              </p:grpSpPr>
              <p:sp>
                <p:nvSpPr>
                  <p:cNvPr id="229" name="矩形 228"/>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矩形 229"/>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圆角矩形 230"/>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圆角矩形 231"/>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圆角矩形 232"/>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1" name="组合 210"/>
                <p:cNvGrpSpPr/>
                <p:nvPr/>
              </p:nvGrpSpPr>
              <p:grpSpPr>
                <a:xfrm>
                  <a:off x="1902806" y="3047819"/>
                  <a:ext cx="583200" cy="597600"/>
                  <a:chOff x="457060" y="3111783"/>
                  <a:chExt cx="583200" cy="597600"/>
                </a:xfrm>
              </p:grpSpPr>
              <p:sp>
                <p:nvSpPr>
                  <p:cNvPr id="224" name="矩形 223"/>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圆角矩形 225"/>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圆角矩形 226"/>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圆角矩形 227"/>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2" name="组合 211"/>
                <p:cNvGrpSpPr/>
                <p:nvPr/>
              </p:nvGrpSpPr>
              <p:grpSpPr>
                <a:xfrm>
                  <a:off x="2519795" y="3047819"/>
                  <a:ext cx="583200" cy="597600"/>
                  <a:chOff x="457060" y="3111783"/>
                  <a:chExt cx="583200" cy="597600"/>
                </a:xfrm>
              </p:grpSpPr>
              <p:sp>
                <p:nvSpPr>
                  <p:cNvPr id="219" name="矩形 218"/>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矩形 219"/>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圆角矩形 220"/>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圆角矩形 221"/>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圆角矩形 222"/>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3" name="组合 212"/>
                <p:cNvGrpSpPr/>
                <p:nvPr/>
              </p:nvGrpSpPr>
              <p:grpSpPr>
                <a:xfrm>
                  <a:off x="3136783" y="3047819"/>
                  <a:ext cx="583200" cy="597600"/>
                  <a:chOff x="457060" y="3111783"/>
                  <a:chExt cx="583200" cy="597600"/>
                </a:xfrm>
              </p:grpSpPr>
              <p:sp>
                <p:nvSpPr>
                  <p:cNvPr id="214" name="矩形 213"/>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矩形 214"/>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圆角矩形 215"/>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圆角矩形 216"/>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圆角矩形 217"/>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sp>
        <p:nvSpPr>
          <p:cNvPr id="16" name="圆角矩形标注 15"/>
          <p:cNvSpPr/>
          <p:nvPr/>
        </p:nvSpPr>
        <p:spPr>
          <a:xfrm>
            <a:off x="8121434" y="2420733"/>
            <a:ext cx="2708492" cy="985960"/>
          </a:xfrm>
          <a:prstGeom prst="wedgeRoundRectCallout">
            <a:avLst>
              <a:gd name="adj1" fmla="val -58749"/>
              <a:gd name="adj2" fmla="val -6720"/>
              <a:gd name="adj3" fmla="val 16667"/>
            </a:avLst>
          </a:prstGeom>
          <a:solidFill>
            <a:srgbClr val="316CA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2800" smtClean="0">
                <a:latin typeface="Arial" panose="020B0604020202020204" pitchFamily="34" charset="0"/>
                <a:cs typeface="Arial" panose="020B0604020202020204" pitchFamily="34" charset="0"/>
              </a:rPr>
              <a:t>Banner</a:t>
            </a:r>
          </a:p>
          <a:p>
            <a:r>
              <a:rPr lang="zh-CN" altLang="en-US" sz="1400">
                <a:solidFill>
                  <a:srgbClr val="D8EBFA"/>
                </a:solidFill>
                <a:latin typeface="+mn-ea"/>
              </a:rPr>
              <a:t>安</a:t>
            </a:r>
            <a:r>
              <a:rPr lang="zh-CN" altLang="en-US" sz="1400" smtClean="0">
                <a:solidFill>
                  <a:srgbClr val="D8EBFA"/>
                </a:solidFill>
                <a:latin typeface="+mn-ea"/>
              </a:rPr>
              <a:t>全距离 或者 满屏</a:t>
            </a:r>
            <a:r>
              <a:rPr lang="en-US" altLang="zh-CN" sz="1400" smtClean="0">
                <a:solidFill>
                  <a:srgbClr val="D8EBFA"/>
                </a:solidFill>
                <a:latin typeface="+mn-ea"/>
              </a:rPr>
              <a:t>X</a:t>
            </a:r>
            <a:r>
              <a:rPr lang="zh-CN" altLang="en-US" sz="1400" smtClean="0">
                <a:solidFill>
                  <a:srgbClr val="D8EBFA"/>
                </a:solidFill>
                <a:latin typeface="+mn-ea"/>
              </a:rPr>
              <a:t>高度不定</a:t>
            </a:r>
            <a:endParaRPr lang="zh-CN" altLang="en-US" sz="1400">
              <a:solidFill>
                <a:srgbClr val="D8EBFA"/>
              </a:solidFill>
              <a:latin typeface="+mn-ea"/>
            </a:endParaRPr>
          </a:p>
        </p:txBody>
      </p:sp>
      <p:sp>
        <p:nvSpPr>
          <p:cNvPr id="155" name="圆角矩形标注 154"/>
          <p:cNvSpPr/>
          <p:nvPr/>
        </p:nvSpPr>
        <p:spPr>
          <a:xfrm>
            <a:off x="1170368" y="2162688"/>
            <a:ext cx="2069462" cy="847070"/>
          </a:xfrm>
          <a:prstGeom prst="wedgeRoundRectCallout">
            <a:avLst>
              <a:gd name="adj1" fmla="val 34231"/>
              <a:gd name="adj2" fmla="val -81361"/>
              <a:gd name="adj3" fmla="val 16667"/>
            </a:avLst>
          </a:prstGeom>
          <a:solidFill>
            <a:srgbClr val="316CA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a:latin typeface="Arial" panose="020B0604020202020204" pitchFamily="34" charset="0"/>
                <a:cs typeface="Arial" panose="020B0604020202020204" pitchFamily="34" charset="0"/>
              </a:rPr>
              <a:t>画</a:t>
            </a:r>
            <a:r>
              <a:rPr lang="zh-CN" altLang="en-US" sz="2000" smtClean="0">
                <a:latin typeface="Arial" panose="020B0604020202020204" pitchFamily="34" charset="0"/>
                <a:cs typeface="Arial" panose="020B0604020202020204" pitchFamily="34" charset="0"/>
              </a:rPr>
              <a:t>布尺寸</a:t>
            </a:r>
            <a:endParaRPr lang="en-US" altLang="zh-CN" sz="2000" smtClean="0">
              <a:latin typeface="Arial" panose="020B0604020202020204" pitchFamily="34" charset="0"/>
              <a:cs typeface="Arial" panose="020B0604020202020204" pitchFamily="34" charset="0"/>
            </a:endParaRPr>
          </a:p>
          <a:p>
            <a:pPr>
              <a:lnSpc>
                <a:spcPct val="150000"/>
              </a:lnSpc>
            </a:pPr>
            <a:r>
              <a:rPr lang="en-US" altLang="zh-CN" sz="1400" smtClean="0">
                <a:solidFill>
                  <a:srgbClr val="D8EBFA"/>
                </a:solidFill>
                <a:latin typeface="+mn-ea"/>
              </a:rPr>
              <a:t>1920px X </a:t>
            </a:r>
            <a:r>
              <a:rPr lang="zh-CN" altLang="en-US" sz="1400" smtClean="0">
                <a:solidFill>
                  <a:srgbClr val="D8EBFA"/>
                </a:solidFill>
                <a:latin typeface="+mn-ea"/>
              </a:rPr>
              <a:t>高度不定</a:t>
            </a:r>
            <a:endParaRPr lang="zh-CN" altLang="en-US" sz="1400">
              <a:solidFill>
                <a:srgbClr val="D8EBFA"/>
              </a:solidFill>
              <a:latin typeface="+mn-ea"/>
            </a:endParaRPr>
          </a:p>
        </p:txBody>
      </p:sp>
      <p:sp>
        <p:nvSpPr>
          <p:cNvPr id="156" name="圆角矩形标注 155"/>
          <p:cNvSpPr/>
          <p:nvPr/>
        </p:nvSpPr>
        <p:spPr>
          <a:xfrm>
            <a:off x="5665781" y="3714707"/>
            <a:ext cx="1428534" cy="847070"/>
          </a:xfrm>
          <a:prstGeom prst="wedgeRoundRectCallout">
            <a:avLst>
              <a:gd name="adj1" fmla="val -19160"/>
              <a:gd name="adj2" fmla="val 74939"/>
              <a:gd name="adj3" fmla="val 16667"/>
            </a:avLst>
          </a:prstGeom>
          <a:solidFill>
            <a:srgbClr val="316CA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smtClean="0">
                <a:latin typeface="Arial" panose="020B0604020202020204" pitchFamily="34" charset="0"/>
                <a:cs typeface="Arial" panose="020B0604020202020204" pitchFamily="34" charset="0"/>
              </a:rPr>
              <a:t>安全区域</a:t>
            </a:r>
            <a:endParaRPr lang="en-US" altLang="zh-CN" sz="2000" smtClean="0">
              <a:latin typeface="Arial" panose="020B0604020202020204" pitchFamily="34" charset="0"/>
              <a:cs typeface="Arial" panose="020B0604020202020204" pitchFamily="34" charset="0"/>
            </a:endParaRPr>
          </a:p>
          <a:p>
            <a:pPr>
              <a:lnSpc>
                <a:spcPct val="150000"/>
              </a:lnSpc>
            </a:pPr>
            <a:r>
              <a:rPr lang="en-US" altLang="zh-CN" sz="1400" smtClean="0">
                <a:solidFill>
                  <a:srgbClr val="D8EBFA"/>
                </a:solidFill>
                <a:latin typeface="+mn-ea"/>
              </a:rPr>
              <a:t>1180px</a:t>
            </a:r>
            <a:r>
              <a:rPr lang="zh-CN" altLang="en-US" sz="1400" smtClean="0">
                <a:solidFill>
                  <a:srgbClr val="D8EBFA"/>
                </a:solidFill>
                <a:latin typeface="+mn-ea"/>
              </a:rPr>
              <a:t>以内</a:t>
            </a:r>
            <a:endParaRPr lang="zh-CN" altLang="en-US" sz="1400">
              <a:solidFill>
                <a:srgbClr val="D8EBFA"/>
              </a:solidFill>
              <a:latin typeface="+mn-ea"/>
            </a:endParaRPr>
          </a:p>
        </p:txBody>
      </p:sp>
      <p:cxnSp>
        <p:nvCxnSpPr>
          <p:cNvPr id="19" name="直接连接符 18"/>
          <p:cNvCxnSpPr/>
          <p:nvPr/>
        </p:nvCxnSpPr>
        <p:spPr>
          <a:xfrm>
            <a:off x="3342000" y="4772543"/>
            <a:ext cx="5609585"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a:off x="2095137" y="1871276"/>
            <a:ext cx="8001726" cy="18532"/>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162" name="圆角矩形标注 161"/>
          <p:cNvSpPr/>
          <p:nvPr/>
        </p:nvSpPr>
        <p:spPr>
          <a:xfrm>
            <a:off x="1170368" y="5271828"/>
            <a:ext cx="2069462" cy="847070"/>
          </a:xfrm>
          <a:prstGeom prst="wedgeRoundRectCallout">
            <a:avLst>
              <a:gd name="adj1" fmla="val 65989"/>
              <a:gd name="adj2" fmla="val -25138"/>
              <a:gd name="adj3" fmla="val 16667"/>
            </a:avLst>
          </a:prstGeom>
          <a:solidFill>
            <a:srgbClr val="316CA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smtClean="0">
                <a:latin typeface="Arial" panose="020B0604020202020204" pitchFamily="34" charset="0"/>
                <a:cs typeface="Arial" panose="020B0604020202020204" pitchFamily="34" charset="0"/>
              </a:rPr>
              <a:t>图片比例</a:t>
            </a:r>
            <a:endParaRPr lang="en-US" altLang="zh-CN" sz="2000" smtClean="0">
              <a:latin typeface="Arial" panose="020B0604020202020204" pitchFamily="34" charset="0"/>
              <a:cs typeface="Arial" panose="020B0604020202020204" pitchFamily="34" charset="0"/>
            </a:endParaRPr>
          </a:p>
          <a:p>
            <a:pPr>
              <a:lnSpc>
                <a:spcPct val="150000"/>
              </a:lnSpc>
            </a:pPr>
            <a:r>
              <a:rPr lang="en-US" altLang="zh-CN" sz="1400" smtClean="0">
                <a:solidFill>
                  <a:srgbClr val="D8EBFA"/>
                </a:solidFill>
                <a:latin typeface="+mn-ea"/>
              </a:rPr>
              <a:t>1:1     4:3    16:9   </a:t>
            </a:r>
            <a:endParaRPr lang="zh-CN" altLang="en-US" sz="1400">
              <a:solidFill>
                <a:srgbClr val="D8EBFA"/>
              </a:solidFill>
              <a:latin typeface="+mn-ea"/>
            </a:endParaRPr>
          </a:p>
        </p:txBody>
      </p:sp>
    </p:spTree>
    <p:extLst>
      <p:ext uri="{BB962C8B-B14F-4D97-AF65-F5344CB8AC3E}">
        <p14:creationId xmlns:p14="http://schemas.microsoft.com/office/powerpoint/2010/main" val="336350930"/>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5584459" y="285630"/>
            <a:ext cx="1040665" cy="1015661"/>
          </a:xfrm>
          <a:prstGeom prst="rect">
            <a:avLst/>
          </a:prstGeom>
          <a:noFill/>
        </p:spPr>
        <p:txBody>
          <a:bodyPr wrap="none" lIns="91438" tIns="45719" rIns="91438" bIns="45719" rtlCol="0">
            <a:spAutoFit/>
          </a:bodyPr>
          <a:lstStyle>
            <a:defPPr>
              <a:defRPr lang="zh-CN"/>
            </a:defPPr>
            <a:lvl1pPr defTabSz="914378">
              <a:defRPr sz="2400" b="1" kern="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6000" smtClean="0">
                <a:solidFill>
                  <a:schemeClr val="bg2"/>
                </a:solidFill>
                <a:latin typeface="Arial" panose="020B0604020202020204" pitchFamily="34" charset="0"/>
              </a:rPr>
              <a:t>01</a:t>
            </a:r>
            <a:endParaRPr lang="zh-CN" altLang="zh-CN" sz="6000">
              <a:solidFill>
                <a:schemeClr val="bg2"/>
              </a:solidFill>
              <a:latin typeface="Arial" panose="020B0604020202020204" pitchFamily="34" charset="0"/>
            </a:endParaRPr>
          </a:p>
        </p:txBody>
      </p:sp>
      <p:sp>
        <p:nvSpPr>
          <p:cNvPr id="11" name="矩形 10"/>
          <p:cNvSpPr/>
          <p:nvPr/>
        </p:nvSpPr>
        <p:spPr>
          <a:xfrm>
            <a:off x="4957685" y="608794"/>
            <a:ext cx="2294218" cy="369332"/>
          </a:xfrm>
          <a:prstGeom prst="rect">
            <a:avLst/>
          </a:prstGeom>
        </p:spPr>
        <p:txBody>
          <a:bodyPr wrap="none">
            <a:spAutoFit/>
          </a:bodyPr>
          <a:lstStyle/>
          <a:p>
            <a:pPr algn="ctr"/>
            <a:r>
              <a:rPr lang="zh-CN" altLang="en-US">
                <a:solidFill>
                  <a:srgbClr val="707070"/>
                </a:solidFill>
                <a:latin typeface="+mn-ea"/>
              </a:rPr>
              <a:t>网</a:t>
            </a:r>
            <a:r>
              <a:rPr lang="zh-CN" altLang="en-US" smtClean="0">
                <a:solidFill>
                  <a:srgbClr val="707070"/>
                </a:solidFill>
                <a:latin typeface="+mn-ea"/>
              </a:rPr>
              <a:t>站搭建 </a:t>
            </a:r>
            <a:r>
              <a:rPr lang="en-US" altLang="zh-CN" smtClean="0">
                <a:solidFill>
                  <a:srgbClr val="707070"/>
                </a:solidFill>
                <a:latin typeface="+mn-ea"/>
              </a:rPr>
              <a:t>– </a:t>
            </a:r>
            <a:r>
              <a:rPr lang="zh-CN" altLang="en-US">
                <a:solidFill>
                  <a:srgbClr val="707070"/>
                </a:solidFill>
                <a:latin typeface="+mn-ea"/>
              </a:rPr>
              <a:t>元</a:t>
            </a:r>
            <a:r>
              <a:rPr lang="zh-CN" altLang="en-US" smtClean="0">
                <a:solidFill>
                  <a:srgbClr val="707070"/>
                </a:solidFill>
                <a:latin typeface="+mn-ea"/>
              </a:rPr>
              <a:t>素拆解</a:t>
            </a:r>
            <a:endParaRPr lang="zh-CN" altLang="en-US">
              <a:solidFill>
                <a:srgbClr val="707070"/>
              </a:solidFill>
              <a:latin typeface="+mn-ea"/>
            </a:endParaRPr>
          </a:p>
        </p:txBody>
      </p:sp>
      <p:grpSp>
        <p:nvGrpSpPr>
          <p:cNvPr id="143" name="组合 142"/>
          <p:cNvGrpSpPr/>
          <p:nvPr/>
        </p:nvGrpSpPr>
        <p:grpSpPr>
          <a:xfrm>
            <a:off x="778400" y="1301291"/>
            <a:ext cx="3600000" cy="5040001"/>
            <a:chOff x="557236" y="1301290"/>
            <a:chExt cx="3600000" cy="5040001"/>
          </a:xfrm>
        </p:grpSpPr>
        <p:sp>
          <p:nvSpPr>
            <p:cNvPr id="144" name="矩形 143"/>
            <p:cNvSpPr/>
            <p:nvPr/>
          </p:nvSpPr>
          <p:spPr>
            <a:xfrm>
              <a:off x="557236" y="1301290"/>
              <a:ext cx="3600000" cy="5040000"/>
            </a:xfrm>
            <a:prstGeom prst="rect">
              <a:avLst/>
            </a:prstGeom>
            <a:solidFill>
              <a:srgbClr val="ECF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矩形 144"/>
            <p:cNvSpPr/>
            <p:nvPr/>
          </p:nvSpPr>
          <p:spPr>
            <a:xfrm>
              <a:off x="1121972" y="1301290"/>
              <a:ext cx="2520000" cy="50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 </a:t>
              </a:r>
              <a:endParaRPr lang="zh-CN" altLang="en-US"/>
            </a:p>
          </p:txBody>
        </p:sp>
        <p:grpSp>
          <p:nvGrpSpPr>
            <p:cNvPr id="146" name="组合 145"/>
            <p:cNvGrpSpPr/>
            <p:nvPr/>
          </p:nvGrpSpPr>
          <p:grpSpPr>
            <a:xfrm>
              <a:off x="1121972" y="1304647"/>
              <a:ext cx="2520000" cy="219175"/>
              <a:chOff x="976798" y="845936"/>
              <a:chExt cx="2520000" cy="219175"/>
            </a:xfrm>
          </p:grpSpPr>
          <p:sp>
            <p:nvSpPr>
              <p:cNvPr id="365" name="矩形 364"/>
              <p:cNvSpPr/>
              <p:nvPr/>
            </p:nvSpPr>
            <p:spPr>
              <a:xfrm>
                <a:off x="976798" y="849111"/>
                <a:ext cx="2520000" cy="2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6" name="矩形 365"/>
              <p:cNvSpPr/>
              <p:nvPr/>
            </p:nvSpPr>
            <p:spPr>
              <a:xfrm>
                <a:off x="976798" y="845936"/>
                <a:ext cx="428899" cy="216000"/>
              </a:xfrm>
              <a:prstGeom prst="rect">
                <a:avLst/>
              </a:prstGeom>
              <a:solidFill>
                <a:srgbClr val="81C3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smtClean="0"/>
                  <a:t>LOGO</a:t>
                </a:r>
                <a:endParaRPr lang="zh-CN" altLang="en-US" sz="800"/>
              </a:p>
            </p:txBody>
          </p:sp>
          <p:grpSp>
            <p:nvGrpSpPr>
              <p:cNvPr id="367" name="组合 366"/>
              <p:cNvGrpSpPr/>
              <p:nvPr/>
            </p:nvGrpSpPr>
            <p:grpSpPr>
              <a:xfrm>
                <a:off x="1855058" y="899484"/>
                <a:ext cx="1380803" cy="75901"/>
                <a:chOff x="1822176" y="1481814"/>
                <a:chExt cx="1380803" cy="75901"/>
              </a:xfrm>
            </p:grpSpPr>
            <p:sp>
              <p:nvSpPr>
                <p:cNvPr id="368" name="矩形 367"/>
                <p:cNvSpPr/>
                <p:nvPr/>
              </p:nvSpPr>
              <p:spPr>
                <a:xfrm>
                  <a:off x="1822176" y="148181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9" name="矩形 368"/>
                <p:cNvSpPr/>
                <p:nvPr/>
              </p:nvSpPr>
              <p:spPr>
                <a:xfrm>
                  <a:off x="2032605" y="148181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0" name="矩形 369"/>
                <p:cNvSpPr/>
                <p:nvPr/>
              </p:nvSpPr>
              <p:spPr>
                <a:xfrm>
                  <a:off x="2231406" y="1485715"/>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1" name="矩形 370"/>
                <p:cNvSpPr/>
                <p:nvPr/>
              </p:nvSpPr>
              <p:spPr>
                <a:xfrm>
                  <a:off x="2430207" y="148181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2" name="矩形 371"/>
                <p:cNvSpPr/>
                <p:nvPr/>
              </p:nvSpPr>
              <p:spPr>
                <a:xfrm>
                  <a:off x="2635460" y="148181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矩形 372"/>
                <p:cNvSpPr/>
                <p:nvPr/>
              </p:nvSpPr>
              <p:spPr>
                <a:xfrm>
                  <a:off x="2847491" y="148181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4" name="矩形 373"/>
                <p:cNvSpPr/>
                <p:nvPr/>
              </p:nvSpPr>
              <p:spPr>
                <a:xfrm>
                  <a:off x="3058979" y="148258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47" name="矩形 146"/>
            <p:cNvSpPr/>
            <p:nvPr/>
          </p:nvSpPr>
          <p:spPr>
            <a:xfrm>
              <a:off x="1121972" y="1518108"/>
              <a:ext cx="2520000" cy="792000"/>
            </a:xfrm>
            <a:prstGeom prst="rect">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smtClean="0">
                  <a:solidFill>
                    <a:srgbClr val="81C3F5"/>
                  </a:solidFill>
                </a:rPr>
                <a:t>banner</a:t>
              </a:r>
              <a:endParaRPr lang="zh-CN" altLang="en-US" sz="1200">
                <a:solidFill>
                  <a:srgbClr val="81C3F5"/>
                </a:solidFill>
              </a:endParaRPr>
            </a:p>
          </p:txBody>
        </p:sp>
        <p:grpSp>
          <p:nvGrpSpPr>
            <p:cNvPr id="148" name="组合 147"/>
            <p:cNvGrpSpPr/>
            <p:nvPr/>
          </p:nvGrpSpPr>
          <p:grpSpPr>
            <a:xfrm>
              <a:off x="1364430" y="2439668"/>
              <a:ext cx="2045069" cy="321976"/>
              <a:chOff x="1181024" y="2533256"/>
              <a:chExt cx="2045069" cy="321976"/>
            </a:xfrm>
          </p:grpSpPr>
          <p:grpSp>
            <p:nvGrpSpPr>
              <p:cNvPr id="353" name="组合 352"/>
              <p:cNvGrpSpPr/>
              <p:nvPr/>
            </p:nvGrpSpPr>
            <p:grpSpPr>
              <a:xfrm>
                <a:off x="1181024" y="2533256"/>
                <a:ext cx="201600" cy="321976"/>
                <a:chOff x="1186739" y="2526588"/>
                <a:chExt cx="201600" cy="321976"/>
              </a:xfrm>
            </p:grpSpPr>
            <p:sp>
              <p:nvSpPr>
                <p:cNvPr id="363" name="椭圆 362"/>
                <p:cNvSpPr>
                  <a:spLocks noChangeAspect="1"/>
                </p:cNvSpPr>
                <p:nvPr/>
              </p:nvSpPr>
              <p:spPr>
                <a:xfrm>
                  <a:off x="1186739" y="2526588"/>
                  <a:ext cx="201600" cy="201600"/>
                </a:xfrm>
                <a:prstGeom prst="ellipse">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4" name="圆角矩形 363"/>
                <p:cNvSpPr/>
                <p:nvPr/>
              </p:nvSpPr>
              <p:spPr>
                <a:xfrm>
                  <a:off x="1200492" y="2783764"/>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4" name="组合 353"/>
              <p:cNvGrpSpPr/>
              <p:nvPr/>
            </p:nvGrpSpPr>
            <p:grpSpPr>
              <a:xfrm>
                <a:off x="1796474" y="2533256"/>
                <a:ext cx="201600" cy="321976"/>
                <a:chOff x="1241801" y="2526588"/>
                <a:chExt cx="201600" cy="321976"/>
              </a:xfrm>
            </p:grpSpPr>
            <p:sp>
              <p:nvSpPr>
                <p:cNvPr id="361" name="椭圆 360"/>
                <p:cNvSpPr>
                  <a:spLocks noChangeAspect="1"/>
                </p:cNvSpPr>
                <p:nvPr/>
              </p:nvSpPr>
              <p:spPr>
                <a:xfrm>
                  <a:off x="1241801" y="2526588"/>
                  <a:ext cx="201600" cy="201600"/>
                </a:xfrm>
                <a:prstGeom prst="ellipse">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2" name="圆角矩形 361"/>
                <p:cNvSpPr/>
                <p:nvPr/>
              </p:nvSpPr>
              <p:spPr>
                <a:xfrm>
                  <a:off x="1255554" y="2783764"/>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5" name="组合 354"/>
              <p:cNvGrpSpPr/>
              <p:nvPr/>
            </p:nvGrpSpPr>
            <p:grpSpPr>
              <a:xfrm>
                <a:off x="2404923" y="2533256"/>
                <a:ext cx="201600" cy="321976"/>
                <a:chOff x="1289862" y="2526588"/>
                <a:chExt cx="201600" cy="321976"/>
              </a:xfrm>
            </p:grpSpPr>
            <p:sp>
              <p:nvSpPr>
                <p:cNvPr id="359" name="椭圆 358"/>
                <p:cNvSpPr>
                  <a:spLocks noChangeAspect="1"/>
                </p:cNvSpPr>
                <p:nvPr/>
              </p:nvSpPr>
              <p:spPr>
                <a:xfrm>
                  <a:off x="1289862" y="2526588"/>
                  <a:ext cx="201600" cy="201600"/>
                </a:xfrm>
                <a:prstGeom prst="ellipse">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0" name="圆角矩形 359"/>
                <p:cNvSpPr/>
                <p:nvPr/>
              </p:nvSpPr>
              <p:spPr>
                <a:xfrm>
                  <a:off x="1303615" y="2783764"/>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6" name="组合 355"/>
              <p:cNvGrpSpPr/>
              <p:nvPr/>
            </p:nvGrpSpPr>
            <p:grpSpPr>
              <a:xfrm>
                <a:off x="3024493" y="2533256"/>
                <a:ext cx="201600" cy="321976"/>
                <a:chOff x="1349045" y="2526588"/>
                <a:chExt cx="201600" cy="321976"/>
              </a:xfrm>
            </p:grpSpPr>
            <p:sp>
              <p:nvSpPr>
                <p:cNvPr id="357" name="椭圆 356"/>
                <p:cNvSpPr>
                  <a:spLocks noChangeAspect="1"/>
                </p:cNvSpPr>
                <p:nvPr/>
              </p:nvSpPr>
              <p:spPr>
                <a:xfrm>
                  <a:off x="1349045" y="2526588"/>
                  <a:ext cx="201600" cy="201600"/>
                </a:xfrm>
                <a:prstGeom prst="ellipse">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8" name="圆角矩形 357"/>
                <p:cNvSpPr/>
                <p:nvPr/>
              </p:nvSpPr>
              <p:spPr>
                <a:xfrm>
                  <a:off x="1362798" y="2783764"/>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49" name="矩形 148"/>
            <p:cNvSpPr/>
            <p:nvPr/>
          </p:nvSpPr>
          <p:spPr>
            <a:xfrm>
              <a:off x="1131615" y="5883963"/>
              <a:ext cx="2520000" cy="457328"/>
            </a:xfrm>
            <a:prstGeom prst="rect">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smtClean="0">
                  <a:solidFill>
                    <a:srgbClr val="81C3F5"/>
                  </a:solidFill>
                </a:rPr>
                <a:t>footer</a:t>
              </a:r>
              <a:endParaRPr lang="zh-CN" altLang="en-US" sz="1200">
                <a:solidFill>
                  <a:srgbClr val="81C3F5"/>
                </a:solidFill>
              </a:endParaRPr>
            </a:p>
          </p:txBody>
        </p:sp>
        <p:grpSp>
          <p:nvGrpSpPr>
            <p:cNvPr id="150" name="组合 149"/>
            <p:cNvGrpSpPr/>
            <p:nvPr/>
          </p:nvGrpSpPr>
          <p:grpSpPr>
            <a:xfrm>
              <a:off x="1159465" y="2887654"/>
              <a:ext cx="2439590" cy="1399195"/>
              <a:chOff x="1281212" y="2887655"/>
              <a:chExt cx="2439590" cy="1399195"/>
            </a:xfrm>
          </p:grpSpPr>
          <p:sp>
            <p:nvSpPr>
              <p:cNvPr id="302" name="圆角矩形 301"/>
              <p:cNvSpPr/>
              <p:nvPr/>
            </p:nvSpPr>
            <p:spPr>
              <a:xfrm>
                <a:off x="1281212" y="2887655"/>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3" name="组合 302"/>
              <p:cNvGrpSpPr/>
              <p:nvPr/>
            </p:nvGrpSpPr>
            <p:grpSpPr>
              <a:xfrm>
                <a:off x="1285817" y="3047819"/>
                <a:ext cx="2434166" cy="597600"/>
                <a:chOff x="1285817" y="3047819"/>
                <a:chExt cx="2434166" cy="597600"/>
              </a:xfrm>
            </p:grpSpPr>
            <p:grpSp>
              <p:nvGrpSpPr>
                <p:cNvPr id="329" name="组合 328"/>
                <p:cNvGrpSpPr/>
                <p:nvPr/>
              </p:nvGrpSpPr>
              <p:grpSpPr>
                <a:xfrm>
                  <a:off x="1285817" y="3047819"/>
                  <a:ext cx="583200" cy="597600"/>
                  <a:chOff x="457060" y="3111783"/>
                  <a:chExt cx="583200" cy="597600"/>
                </a:xfrm>
              </p:grpSpPr>
              <p:sp>
                <p:nvSpPr>
                  <p:cNvPr id="348" name="矩形 347"/>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9" name="矩形 348"/>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0" name="圆角矩形 349"/>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1" name="圆角矩形 350"/>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2" name="圆角矩形 351"/>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0" name="组合 329"/>
                <p:cNvGrpSpPr/>
                <p:nvPr/>
              </p:nvGrpSpPr>
              <p:grpSpPr>
                <a:xfrm>
                  <a:off x="1902806" y="3047819"/>
                  <a:ext cx="583200" cy="597600"/>
                  <a:chOff x="457060" y="3111783"/>
                  <a:chExt cx="583200" cy="597600"/>
                </a:xfrm>
              </p:grpSpPr>
              <p:sp>
                <p:nvSpPr>
                  <p:cNvPr id="343" name="矩形 342"/>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4" name="矩形 343"/>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5" name="圆角矩形 344"/>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6" name="圆角矩形 345"/>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7" name="圆角矩形 346"/>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1" name="组合 330"/>
                <p:cNvGrpSpPr/>
                <p:nvPr/>
              </p:nvGrpSpPr>
              <p:grpSpPr>
                <a:xfrm>
                  <a:off x="2519795" y="3047819"/>
                  <a:ext cx="583200" cy="597600"/>
                  <a:chOff x="457060" y="3111783"/>
                  <a:chExt cx="583200" cy="597600"/>
                </a:xfrm>
              </p:grpSpPr>
              <p:sp>
                <p:nvSpPr>
                  <p:cNvPr id="338" name="矩形 337"/>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9" name="矩形 338"/>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圆角矩形 339"/>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圆角矩形 340"/>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2" name="圆角矩形 341"/>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2" name="组合 331"/>
                <p:cNvGrpSpPr/>
                <p:nvPr/>
              </p:nvGrpSpPr>
              <p:grpSpPr>
                <a:xfrm>
                  <a:off x="3136783" y="3047819"/>
                  <a:ext cx="583200" cy="597600"/>
                  <a:chOff x="457060" y="3111783"/>
                  <a:chExt cx="583200" cy="597600"/>
                </a:xfrm>
              </p:grpSpPr>
              <p:sp>
                <p:nvSpPr>
                  <p:cNvPr id="333" name="矩形 332"/>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4" name="矩形 333"/>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5" name="圆角矩形 334"/>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6" name="圆角矩形 335"/>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7" name="圆角矩形 336"/>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04" name="组合 303"/>
              <p:cNvGrpSpPr/>
              <p:nvPr/>
            </p:nvGrpSpPr>
            <p:grpSpPr>
              <a:xfrm>
                <a:off x="1286636" y="3689250"/>
                <a:ext cx="2434166" cy="597600"/>
                <a:chOff x="1285817" y="3047819"/>
                <a:chExt cx="2434166" cy="597600"/>
              </a:xfrm>
            </p:grpSpPr>
            <p:grpSp>
              <p:nvGrpSpPr>
                <p:cNvPr id="305" name="组合 304"/>
                <p:cNvGrpSpPr/>
                <p:nvPr/>
              </p:nvGrpSpPr>
              <p:grpSpPr>
                <a:xfrm>
                  <a:off x="1285817" y="3047819"/>
                  <a:ext cx="583200" cy="597600"/>
                  <a:chOff x="457060" y="3111783"/>
                  <a:chExt cx="583200" cy="597600"/>
                </a:xfrm>
              </p:grpSpPr>
              <p:sp>
                <p:nvSpPr>
                  <p:cNvPr id="324" name="矩形 323"/>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5" name="矩形 324"/>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6" name="圆角矩形 325"/>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7" name="圆角矩形 326"/>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8" name="圆角矩形 327"/>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6" name="组合 305"/>
                <p:cNvGrpSpPr/>
                <p:nvPr/>
              </p:nvGrpSpPr>
              <p:grpSpPr>
                <a:xfrm>
                  <a:off x="1902806" y="3047819"/>
                  <a:ext cx="583200" cy="597600"/>
                  <a:chOff x="457060" y="3111783"/>
                  <a:chExt cx="583200" cy="597600"/>
                </a:xfrm>
              </p:grpSpPr>
              <p:sp>
                <p:nvSpPr>
                  <p:cNvPr id="319" name="矩形 318"/>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矩形 319"/>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圆角矩形 320"/>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圆角矩形 321"/>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3" name="圆角矩形 322"/>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7" name="组合 306"/>
                <p:cNvGrpSpPr/>
                <p:nvPr/>
              </p:nvGrpSpPr>
              <p:grpSpPr>
                <a:xfrm>
                  <a:off x="2519795" y="3047819"/>
                  <a:ext cx="583200" cy="597600"/>
                  <a:chOff x="457060" y="3111783"/>
                  <a:chExt cx="583200" cy="597600"/>
                </a:xfrm>
              </p:grpSpPr>
              <p:sp>
                <p:nvSpPr>
                  <p:cNvPr id="314" name="矩形 313"/>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5" name="矩形 314"/>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6" name="圆角矩形 315"/>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7" name="圆角矩形 316"/>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8" name="圆角矩形 317"/>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8" name="组合 307"/>
                <p:cNvGrpSpPr/>
                <p:nvPr/>
              </p:nvGrpSpPr>
              <p:grpSpPr>
                <a:xfrm>
                  <a:off x="3136783" y="3047819"/>
                  <a:ext cx="583200" cy="597600"/>
                  <a:chOff x="457060" y="3111783"/>
                  <a:chExt cx="583200" cy="597600"/>
                </a:xfrm>
              </p:grpSpPr>
              <p:sp>
                <p:nvSpPr>
                  <p:cNvPr id="309" name="矩形 308"/>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0" name="矩形 309"/>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1" name="圆角矩形 310"/>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2" name="圆角矩形 311"/>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圆角矩形 312"/>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51" name="组合 150"/>
            <p:cNvGrpSpPr/>
            <p:nvPr/>
          </p:nvGrpSpPr>
          <p:grpSpPr>
            <a:xfrm>
              <a:off x="1159465" y="4364392"/>
              <a:ext cx="2439590" cy="1399195"/>
              <a:chOff x="1281212" y="2887655"/>
              <a:chExt cx="2439590" cy="1399195"/>
            </a:xfrm>
          </p:grpSpPr>
          <p:sp>
            <p:nvSpPr>
              <p:cNvPr id="152" name="圆角矩形 151"/>
              <p:cNvSpPr/>
              <p:nvPr/>
            </p:nvSpPr>
            <p:spPr>
              <a:xfrm>
                <a:off x="1281212" y="2887655"/>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3" name="组合 152"/>
              <p:cNvGrpSpPr/>
              <p:nvPr/>
            </p:nvGrpSpPr>
            <p:grpSpPr>
              <a:xfrm>
                <a:off x="1285817" y="3047819"/>
                <a:ext cx="2434166" cy="597600"/>
                <a:chOff x="1285817" y="3047819"/>
                <a:chExt cx="2434166" cy="597600"/>
              </a:xfrm>
            </p:grpSpPr>
            <p:grpSp>
              <p:nvGrpSpPr>
                <p:cNvPr id="278" name="组合 277"/>
                <p:cNvGrpSpPr/>
                <p:nvPr/>
              </p:nvGrpSpPr>
              <p:grpSpPr>
                <a:xfrm>
                  <a:off x="1285817" y="3047819"/>
                  <a:ext cx="583200" cy="597600"/>
                  <a:chOff x="457060" y="3111783"/>
                  <a:chExt cx="583200" cy="597600"/>
                </a:xfrm>
              </p:grpSpPr>
              <p:sp>
                <p:nvSpPr>
                  <p:cNvPr id="297" name="矩形 296"/>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矩形 297"/>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圆角矩形 298"/>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0" name="圆角矩形 299"/>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1" name="圆角矩形 300"/>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9" name="组合 278"/>
                <p:cNvGrpSpPr/>
                <p:nvPr/>
              </p:nvGrpSpPr>
              <p:grpSpPr>
                <a:xfrm>
                  <a:off x="1902806" y="3047819"/>
                  <a:ext cx="583200" cy="597600"/>
                  <a:chOff x="457060" y="3111783"/>
                  <a:chExt cx="583200" cy="597600"/>
                </a:xfrm>
              </p:grpSpPr>
              <p:sp>
                <p:nvSpPr>
                  <p:cNvPr id="292" name="矩形 291"/>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矩形 292"/>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圆角矩形 293"/>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圆角矩形 294"/>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圆角矩形 295"/>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0" name="组合 279"/>
                <p:cNvGrpSpPr/>
                <p:nvPr/>
              </p:nvGrpSpPr>
              <p:grpSpPr>
                <a:xfrm>
                  <a:off x="2519795" y="3047819"/>
                  <a:ext cx="583200" cy="597600"/>
                  <a:chOff x="457060" y="3111783"/>
                  <a:chExt cx="583200" cy="597600"/>
                </a:xfrm>
              </p:grpSpPr>
              <p:sp>
                <p:nvSpPr>
                  <p:cNvPr id="287" name="矩形 286"/>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8" name="矩形 287"/>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9" name="圆角矩形 288"/>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圆角矩形 289"/>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圆角矩形 290"/>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1" name="组合 280"/>
                <p:cNvGrpSpPr/>
                <p:nvPr/>
              </p:nvGrpSpPr>
              <p:grpSpPr>
                <a:xfrm>
                  <a:off x="3136783" y="3047819"/>
                  <a:ext cx="583200" cy="597600"/>
                  <a:chOff x="457060" y="3111783"/>
                  <a:chExt cx="583200" cy="597600"/>
                </a:xfrm>
              </p:grpSpPr>
              <p:sp>
                <p:nvSpPr>
                  <p:cNvPr id="282" name="矩形 281"/>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矩形 282"/>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圆角矩形 283"/>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5" name="圆角矩形 284"/>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6" name="圆角矩形 285"/>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54" name="组合 153"/>
              <p:cNvGrpSpPr/>
              <p:nvPr/>
            </p:nvGrpSpPr>
            <p:grpSpPr>
              <a:xfrm>
                <a:off x="1286636" y="3689250"/>
                <a:ext cx="2434166" cy="597600"/>
                <a:chOff x="1285817" y="3047819"/>
                <a:chExt cx="2434166" cy="597600"/>
              </a:xfrm>
            </p:grpSpPr>
            <p:grpSp>
              <p:nvGrpSpPr>
                <p:cNvPr id="157" name="组合 156"/>
                <p:cNvGrpSpPr/>
                <p:nvPr/>
              </p:nvGrpSpPr>
              <p:grpSpPr>
                <a:xfrm>
                  <a:off x="1285817" y="3047819"/>
                  <a:ext cx="583200" cy="597600"/>
                  <a:chOff x="457060" y="3111783"/>
                  <a:chExt cx="583200" cy="597600"/>
                </a:xfrm>
              </p:grpSpPr>
              <p:sp>
                <p:nvSpPr>
                  <p:cNvPr id="273" name="矩形 272"/>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矩形 273"/>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圆角矩形 274"/>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圆角矩形 275"/>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圆角矩形 276"/>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8" name="组合 157"/>
                <p:cNvGrpSpPr/>
                <p:nvPr/>
              </p:nvGrpSpPr>
              <p:grpSpPr>
                <a:xfrm>
                  <a:off x="1902806" y="3047819"/>
                  <a:ext cx="583200" cy="597600"/>
                  <a:chOff x="457060" y="3111783"/>
                  <a:chExt cx="583200" cy="597600"/>
                </a:xfrm>
              </p:grpSpPr>
              <p:sp>
                <p:nvSpPr>
                  <p:cNvPr id="268" name="矩形 267"/>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矩形 268"/>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圆角矩形 269"/>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圆角矩形 270"/>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圆角矩形 271"/>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0" name="组合 159"/>
                <p:cNvGrpSpPr/>
                <p:nvPr/>
              </p:nvGrpSpPr>
              <p:grpSpPr>
                <a:xfrm>
                  <a:off x="2519795" y="3047819"/>
                  <a:ext cx="583200" cy="597600"/>
                  <a:chOff x="457060" y="3111783"/>
                  <a:chExt cx="583200" cy="597600"/>
                </a:xfrm>
              </p:grpSpPr>
              <p:sp>
                <p:nvSpPr>
                  <p:cNvPr id="263" name="矩形 262"/>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矩形 263"/>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圆角矩形 264"/>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圆角矩形 265"/>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圆角矩形 266"/>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1" name="组合 160"/>
                <p:cNvGrpSpPr/>
                <p:nvPr/>
              </p:nvGrpSpPr>
              <p:grpSpPr>
                <a:xfrm>
                  <a:off x="3136783" y="3047819"/>
                  <a:ext cx="583200" cy="597600"/>
                  <a:chOff x="457060" y="3111783"/>
                  <a:chExt cx="583200" cy="597600"/>
                </a:xfrm>
              </p:grpSpPr>
              <p:sp>
                <p:nvSpPr>
                  <p:cNvPr id="258" name="矩形 257"/>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矩形 258"/>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圆角矩形 259"/>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1" name="圆角矩形 260"/>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圆角矩形 261"/>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643" name="组合 642"/>
          <p:cNvGrpSpPr/>
          <p:nvPr/>
        </p:nvGrpSpPr>
        <p:grpSpPr>
          <a:xfrm>
            <a:off x="8871848" y="1301290"/>
            <a:ext cx="2529643" cy="5040001"/>
            <a:chOff x="1121972" y="1301290"/>
            <a:chExt cx="2529643" cy="5040001"/>
          </a:xfrm>
        </p:grpSpPr>
        <p:sp>
          <p:nvSpPr>
            <p:cNvPr id="645" name="矩形 644"/>
            <p:cNvSpPr/>
            <p:nvPr/>
          </p:nvSpPr>
          <p:spPr>
            <a:xfrm>
              <a:off x="1121972" y="1301290"/>
              <a:ext cx="2520000" cy="50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 </a:t>
              </a:r>
              <a:endParaRPr lang="zh-CN" altLang="en-US"/>
            </a:p>
          </p:txBody>
        </p:sp>
        <p:grpSp>
          <p:nvGrpSpPr>
            <p:cNvPr id="646" name="组合 645"/>
            <p:cNvGrpSpPr/>
            <p:nvPr/>
          </p:nvGrpSpPr>
          <p:grpSpPr>
            <a:xfrm>
              <a:off x="1121972" y="1304647"/>
              <a:ext cx="2520000" cy="219175"/>
              <a:chOff x="976798" y="845936"/>
              <a:chExt cx="2520000" cy="219175"/>
            </a:xfrm>
          </p:grpSpPr>
          <p:sp>
            <p:nvSpPr>
              <p:cNvPr id="766" name="矩形 765"/>
              <p:cNvSpPr/>
              <p:nvPr/>
            </p:nvSpPr>
            <p:spPr>
              <a:xfrm>
                <a:off x="976798" y="849111"/>
                <a:ext cx="2520000" cy="2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7" name="矩形 766"/>
              <p:cNvSpPr/>
              <p:nvPr/>
            </p:nvSpPr>
            <p:spPr>
              <a:xfrm>
                <a:off x="976798" y="845936"/>
                <a:ext cx="428899" cy="216000"/>
              </a:xfrm>
              <a:prstGeom prst="rect">
                <a:avLst/>
              </a:prstGeom>
              <a:solidFill>
                <a:srgbClr val="81C3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smtClean="0"/>
                  <a:t>LOGO</a:t>
                </a:r>
                <a:endParaRPr lang="zh-CN" altLang="en-US" sz="800"/>
              </a:p>
            </p:txBody>
          </p:sp>
          <p:grpSp>
            <p:nvGrpSpPr>
              <p:cNvPr id="768" name="组合 767"/>
              <p:cNvGrpSpPr/>
              <p:nvPr/>
            </p:nvGrpSpPr>
            <p:grpSpPr>
              <a:xfrm>
                <a:off x="1855058" y="899484"/>
                <a:ext cx="1380803" cy="75901"/>
                <a:chOff x="1822176" y="1481814"/>
                <a:chExt cx="1380803" cy="75901"/>
              </a:xfrm>
            </p:grpSpPr>
            <p:sp>
              <p:nvSpPr>
                <p:cNvPr id="769" name="矩形 768"/>
                <p:cNvSpPr/>
                <p:nvPr/>
              </p:nvSpPr>
              <p:spPr>
                <a:xfrm>
                  <a:off x="1822176" y="148181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0" name="矩形 769"/>
                <p:cNvSpPr/>
                <p:nvPr/>
              </p:nvSpPr>
              <p:spPr>
                <a:xfrm>
                  <a:off x="2032605" y="148181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1" name="矩形 770"/>
                <p:cNvSpPr/>
                <p:nvPr/>
              </p:nvSpPr>
              <p:spPr>
                <a:xfrm>
                  <a:off x="2231406" y="1485715"/>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2" name="矩形 771"/>
                <p:cNvSpPr/>
                <p:nvPr/>
              </p:nvSpPr>
              <p:spPr>
                <a:xfrm>
                  <a:off x="2430207" y="148181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3" name="矩形 772"/>
                <p:cNvSpPr/>
                <p:nvPr/>
              </p:nvSpPr>
              <p:spPr>
                <a:xfrm>
                  <a:off x="2635460" y="148181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4" name="矩形 773"/>
                <p:cNvSpPr/>
                <p:nvPr/>
              </p:nvSpPr>
              <p:spPr>
                <a:xfrm>
                  <a:off x="2847491" y="148181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5" name="矩形 774"/>
                <p:cNvSpPr/>
                <p:nvPr/>
              </p:nvSpPr>
              <p:spPr>
                <a:xfrm>
                  <a:off x="3058979" y="148258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647" name="矩形 646"/>
            <p:cNvSpPr/>
            <p:nvPr/>
          </p:nvSpPr>
          <p:spPr>
            <a:xfrm>
              <a:off x="1121972" y="1518108"/>
              <a:ext cx="2520000" cy="792000"/>
            </a:xfrm>
            <a:prstGeom prst="rect">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smtClean="0">
                  <a:solidFill>
                    <a:srgbClr val="81C3F5"/>
                  </a:solidFill>
                </a:rPr>
                <a:t>banner</a:t>
              </a:r>
              <a:endParaRPr lang="zh-CN" altLang="en-US" sz="1200">
                <a:solidFill>
                  <a:srgbClr val="81C3F5"/>
                </a:solidFill>
              </a:endParaRPr>
            </a:p>
          </p:txBody>
        </p:sp>
        <p:grpSp>
          <p:nvGrpSpPr>
            <p:cNvPr id="648" name="组合 647"/>
            <p:cNvGrpSpPr/>
            <p:nvPr/>
          </p:nvGrpSpPr>
          <p:grpSpPr>
            <a:xfrm>
              <a:off x="1364430" y="2439668"/>
              <a:ext cx="2045069" cy="321976"/>
              <a:chOff x="1181024" y="2533256"/>
              <a:chExt cx="2045069" cy="321976"/>
            </a:xfrm>
          </p:grpSpPr>
          <p:grpSp>
            <p:nvGrpSpPr>
              <p:cNvPr id="754" name="组合 753"/>
              <p:cNvGrpSpPr/>
              <p:nvPr/>
            </p:nvGrpSpPr>
            <p:grpSpPr>
              <a:xfrm>
                <a:off x="1181024" y="2533256"/>
                <a:ext cx="201600" cy="321976"/>
                <a:chOff x="1186739" y="2526588"/>
                <a:chExt cx="201600" cy="321976"/>
              </a:xfrm>
            </p:grpSpPr>
            <p:sp>
              <p:nvSpPr>
                <p:cNvPr id="764" name="椭圆 763"/>
                <p:cNvSpPr>
                  <a:spLocks noChangeAspect="1"/>
                </p:cNvSpPr>
                <p:nvPr/>
              </p:nvSpPr>
              <p:spPr>
                <a:xfrm>
                  <a:off x="1186739" y="2526588"/>
                  <a:ext cx="201600" cy="201600"/>
                </a:xfrm>
                <a:prstGeom prst="ellipse">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5" name="圆角矩形 764"/>
                <p:cNvSpPr/>
                <p:nvPr/>
              </p:nvSpPr>
              <p:spPr>
                <a:xfrm>
                  <a:off x="1200492" y="2783764"/>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55" name="组合 754"/>
              <p:cNvGrpSpPr/>
              <p:nvPr/>
            </p:nvGrpSpPr>
            <p:grpSpPr>
              <a:xfrm>
                <a:off x="1796474" y="2533256"/>
                <a:ext cx="201600" cy="321976"/>
                <a:chOff x="1241801" y="2526588"/>
                <a:chExt cx="201600" cy="321976"/>
              </a:xfrm>
            </p:grpSpPr>
            <p:sp>
              <p:nvSpPr>
                <p:cNvPr id="762" name="椭圆 761"/>
                <p:cNvSpPr>
                  <a:spLocks noChangeAspect="1"/>
                </p:cNvSpPr>
                <p:nvPr/>
              </p:nvSpPr>
              <p:spPr>
                <a:xfrm>
                  <a:off x="1241801" y="2526588"/>
                  <a:ext cx="201600" cy="201600"/>
                </a:xfrm>
                <a:prstGeom prst="ellipse">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3" name="圆角矩形 762"/>
                <p:cNvSpPr/>
                <p:nvPr/>
              </p:nvSpPr>
              <p:spPr>
                <a:xfrm>
                  <a:off x="1255554" y="2783764"/>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56" name="组合 755"/>
              <p:cNvGrpSpPr/>
              <p:nvPr/>
            </p:nvGrpSpPr>
            <p:grpSpPr>
              <a:xfrm>
                <a:off x="2404923" y="2533256"/>
                <a:ext cx="201600" cy="321976"/>
                <a:chOff x="1289862" y="2526588"/>
                <a:chExt cx="201600" cy="321976"/>
              </a:xfrm>
            </p:grpSpPr>
            <p:sp>
              <p:nvSpPr>
                <p:cNvPr id="760" name="椭圆 759"/>
                <p:cNvSpPr>
                  <a:spLocks noChangeAspect="1"/>
                </p:cNvSpPr>
                <p:nvPr/>
              </p:nvSpPr>
              <p:spPr>
                <a:xfrm>
                  <a:off x="1289862" y="2526588"/>
                  <a:ext cx="201600" cy="201600"/>
                </a:xfrm>
                <a:prstGeom prst="ellipse">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1" name="圆角矩形 760"/>
                <p:cNvSpPr/>
                <p:nvPr/>
              </p:nvSpPr>
              <p:spPr>
                <a:xfrm>
                  <a:off x="1303615" y="2783764"/>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57" name="组合 756"/>
              <p:cNvGrpSpPr/>
              <p:nvPr/>
            </p:nvGrpSpPr>
            <p:grpSpPr>
              <a:xfrm>
                <a:off x="3024493" y="2533256"/>
                <a:ext cx="201600" cy="321976"/>
                <a:chOff x="1349045" y="2526588"/>
                <a:chExt cx="201600" cy="321976"/>
              </a:xfrm>
            </p:grpSpPr>
            <p:sp>
              <p:nvSpPr>
                <p:cNvPr id="758" name="椭圆 757"/>
                <p:cNvSpPr>
                  <a:spLocks noChangeAspect="1"/>
                </p:cNvSpPr>
                <p:nvPr/>
              </p:nvSpPr>
              <p:spPr>
                <a:xfrm>
                  <a:off x="1349045" y="2526588"/>
                  <a:ext cx="201600" cy="201600"/>
                </a:xfrm>
                <a:prstGeom prst="ellipse">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9" name="圆角矩形 758"/>
                <p:cNvSpPr/>
                <p:nvPr/>
              </p:nvSpPr>
              <p:spPr>
                <a:xfrm>
                  <a:off x="1362798" y="2783764"/>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649" name="矩形 648"/>
            <p:cNvSpPr/>
            <p:nvPr/>
          </p:nvSpPr>
          <p:spPr>
            <a:xfrm>
              <a:off x="1131615" y="5883963"/>
              <a:ext cx="2520000" cy="457328"/>
            </a:xfrm>
            <a:prstGeom prst="rect">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smtClean="0">
                  <a:solidFill>
                    <a:srgbClr val="81C3F5"/>
                  </a:solidFill>
                </a:rPr>
                <a:t>footer</a:t>
              </a:r>
              <a:endParaRPr lang="zh-CN" altLang="en-US" sz="1200">
                <a:solidFill>
                  <a:srgbClr val="81C3F5"/>
                </a:solidFill>
              </a:endParaRPr>
            </a:p>
          </p:txBody>
        </p:sp>
        <p:grpSp>
          <p:nvGrpSpPr>
            <p:cNvPr id="650" name="组合 649"/>
            <p:cNvGrpSpPr/>
            <p:nvPr/>
          </p:nvGrpSpPr>
          <p:grpSpPr>
            <a:xfrm>
              <a:off x="1159465" y="2887654"/>
              <a:ext cx="2439590" cy="1399195"/>
              <a:chOff x="1281212" y="2887655"/>
              <a:chExt cx="2439590" cy="1399195"/>
            </a:xfrm>
          </p:grpSpPr>
          <p:sp>
            <p:nvSpPr>
              <p:cNvPr id="703" name="圆角矩形 702"/>
              <p:cNvSpPr/>
              <p:nvPr/>
            </p:nvSpPr>
            <p:spPr>
              <a:xfrm>
                <a:off x="1281212" y="2887655"/>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4" name="组合 703"/>
              <p:cNvGrpSpPr/>
              <p:nvPr/>
            </p:nvGrpSpPr>
            <p:grpSpPr>
              <a:xfrm>
                <a:off x="1285817" y="3047819"/>
                <a:ext cx="2434166" cy="597600"/>
                <a:chOff x="1285817" y="3047819"/>
                <a:chExt cx="2434166" cy="597600"/>
              </a:xfrm>
            </p:grpSpPr>
            <p:grpSp>
              <p:nvGrpSpPr>
                <p:cNvPr id="730" name="组合 729"/>
                <p:cNvGrpSpPr/>
                <p:nvPr/>
              </p:nvGrpSpPr>
              <p:grpSpPr>
                <a:xfrm>
                  <a:off x="1285817" y="3047819"/>
                  <a:ext cx="583200" cy="597600"/>
                  <a:chOff x="457060" y="3111783"/>
                  <a:chExt cx="583200" cy="597600"/>
                </a:xfrm>
              </p:grpSpPr>
              <p:sp>
                <p:nvSpPr>
                  <p:cNvPr id="749" name="矩形 748"/>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0" name="矩形 749"/>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1" name="圆角矩形 750"/>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2" name="圆角矩形 751"/>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3" name="圆角矩形 752"/>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1" name="组合 730"/>
                <p:cNvGrpSpPr/>
                <p:nvPr/>
              </p:nvGrpSpPr>
              <p:grpSpPr>
                <a:xfrm>
                  <a:off x="1902806" y="3047819"/>
                  <a:ext cx="583200" cy="597600"/>
                  <a:chOff x="457060" y="3111783"/>
                  <a:chExt cx="583200" cy="597600"/>
                </a:xfrm>
              </p:grpSpPr>
              <p:sp>
                <p:nvSpPr>
                  <p:cNvPr id="744" name="矩形 743"/>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5" name="矩形 744"/>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6" name="圆角矩形 745"/>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7" name="圆角矩形 746"/>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8" name="圆角矩形 747"/>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2" name="组合 731"/>
                <p:cNvGrpSpPr/>
                <p:nvPr/>
              </p:nvGrpSpPr>
              <p:grpSpPr>
                <a:xfrm>
                  <a:off x="2519795" y="3047819"/>
                  <a:ext cx="583200" cy="597600"/>
                  <a:chOff x="457060" y="3111783"/>
                  <a:chExt cx="583200" cy="597600"/>
                </a:xfrm>
              </p:grpSpPr>
              <p:sp>
                <p:nvSpPr>
                  <p:cNvPr id="739" name="矩形 738"/>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0" name="矩形 739"/>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1" name="圆角矩形 740"/>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2" name="圆角矩形 741"/>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3" name="圆角矩形 742"/>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3" name="组合 732"/>
                <p:cNvGrpSpPr/>
                <p:nvPr/>
              </p:nvGrpSpPr>
              <p:grpSpPr>
                <a:xfrm>
                  <a:off x="3136783" y="3047819"/>
                  <a:ext cx="583200" cy="597600"/>
                  <a:chOff x="457060" y="3111783"/>
                  <a:chExt cx="583200" cy="597600"/>
                </a:xfrm>
              </p:grpSpPr>
              <p:sp>
                <p:nvSpPr>
                  <p:cNvPr id="734" name="矩形 733"/>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5" name="矩形 734"/>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6" name="圆角矩形 735"/>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7" name="圆角矩形 736"/>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8" name="圆角矩形 737"/>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05" name="组合 704"/>
              <p:cNvGrpSpPr/>
              <p:nvPr/>
            </p:nvGrpSpPr>
            <p:grpSpPr>
              <a:xfrm>
                <a:off x="1286636" y="3689250"/>
                <a:ext cx="2434166" cy="597600"/>
                <a:chOff x="1285817" y="3047819"/>
                <a:chExt cx="2434166" cy="597600"/>
              </a:xfrm>
            </p:grpSpPr>
            <p:grpSp>
              <p:nvGrpSpPr>
                <p:cNvPr id="706" name="组合 705"/>
                <p:cNvGrpSpPr/>
                <p:nvPr/>
              </p:nvGrpSpPr>
              <p:grpSpPr>
                <a:xfrm>
                  <a:off x="1285817" y="3047819"/>
                  <a:ext cx="583200" cy="597600"/>
                  <a:chOff x="457060" y="3111783"/>
                  <a:chExt cx="583200" cy="597600"/>
                </a:xfrm>
              </p:grpSpPr>
              <p:sp>
                <p:nvSpPr>
                  <p:cNvPr id="725" name="矩形 724"/>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6" name="矩形 725"/>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7" name="圆角矩形 726"/>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8" name="圆角矩形 727"/>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9" name="圆角矩形 728"/>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07" name="组合 706"/>
                <p:cNvGrpSpPr/>
                <p:nvPr/>
              </p:nvGrpSpPr>
              <p:grpSpPr>
                <a:xfrm>
                  <a:off x="1902806" y="3047819"/>
                  <a:ext cx="583200" cy="597600"/>
                  <a:chOff x="457060" y="3111783"/>
                  <a:chExt cx="583200" cy="597600"/>
                </a:xfrm>
              </p:grpSpPr>
              <p:sp>
                <p:nvSpPr>
                  <p:cNvPr id="720" name="矩形 719"/>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1" name="矩形 720"/>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2" name="圆角矩形 721"/>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3" name="圆角矩形 722"/>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4" name="圆角矩形 723"/>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08" name="组合 707"/>
                <p:cNvGrpSpPr/>
                <p:nvPr/>
              </p:nvGrpSpPr>
              <p:grpSpPr>
                <a:xfrm>
                  <a:off x="2519795" y="3047819"/>
                  <a:ext cx="583200" cy="597600"/>
                  <a:chOff x="457060" y="3111783"/>
                  <a:chExt cx="583200" cy="597600"/>
                </a:xfrm>
              </p:grpSpPr>
              <p:sp>
                <p:nvSpPr>
                  <p:cNvPr id="715" name="矩形 714"/>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6" name="矩形 715"/>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7" name="圆角矩形 716"/>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8" name="圆角矩形 717"/>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9" name="圆角矩形 718"/>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09" name="组合 708"/>
                <p:cNvGrpSpPr/>
                <p:nvPr/>
              </p:nvGrpSpPr>
              <p:grpSpPr>
                <a:xfrm>
                  <a:off x="3136783" y="3047819"/>
                  <a:ext cx="583200" cy="597600"/>
                  <a:chOff x="457060" y="3111783"/>
                  <a:chExt cx="583200" cy="597600"/>
                </a:xfrm>
              </p:grpSpPr>
              <p:sp>
                <p:nvSpPr>
                  <p:cNvPr id="710" name="矩形 709"/>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1" name="矩形 710"/>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2" name="圆角矩形 711"/>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3" name="圆角矩形 712"/>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4" name="圆角矩形 713"/>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651" name="组合 650"/>
            <p:cNvGrpSpPr/>
            <p:nvPr/>
          </p:nvGrpSpPr>
          <p:grpSpPr>
            <a:xfrm>
              <a:off x="1159465" y="4364392"/>
              <a:ext cx="2439590" cy="1399195"/>
              <a:chOff x="1281212" y="2887655"/>
              <a:chExt cx="2439590" cy="1399195"/>
            </a:xfrm>
          </p:grpSpPr>
          <p:sp>
            <p:nvSpPr>
              <p:cNvPr id="652" name="圆角矩形 651"/>
              <p:cNvSpPr/>
              <p:nvPr/>
            </p:nvSpPr>
            <p:spPr>
              <a:xfrm>
                <a:off x="1281212" y="2887655"/>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53" name="组合 652"/>
              <p:cNvGrpSpPr/>
              <p:nvPr/>
            </p:nvGrpSpPr>
            <p:grpSpPr>
              <a:xfrm>
                <a:off x="1285817" y="3047819"/>
                <a:ext cx="2434166" cy="597600"/>
                <a:chOff x="1285817" y="3047819"/>
                <a:chExt cx="2434166" cy="597600"/>
              </a:xfrm>
            </p:grpSpPr>
            <p:grpSp>
              <p:nvGrpSpPr>
                <p:cNvPr id="679" name="组合 678"/>
                <p:cNvGrpSpPr/>
                <p:nvPr/>
              </p:nvGrpSpPr>
              <p:grpSpPr>
                <a:xfrm>
                  <a:off x="1285817" y="3047819"/>
                  <a:ext cx="583200" cy="597600"/>
                  <a:chOff x="457060" y="3111783"/>
                  <a:chExt cx="583200" cy="597600"/>
                </a:xfrm>
              </p:grpSpPr>
              <p:sp>
                <p:nvSpPr>
                  <p:cNvPr id="698" name="矩形 697"/>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矩形 698"/>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0" name="圆角矩形 699"/>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1" name="圆角矩形 700"/>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2" name="圆角矩形 701"/>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0" name="组合 679"/>
                <p:cNvGrpSpPr/>
                <p:nvPr/>
              </p:nvGrpSpPr>
              <p:grpSpPr>
                <a:xfrm>
                  <a:off x="1902806" y="3047819"/>
                  <a:ext cx="583200" cy="597600"/>
                  <a:chOff x="457060" y="3111783"/>
                  <a:chExt cx="583200" cy="597600"/>
                </a:xfrm>
              </p:grpSpPr>
              <p:sp>
                <p:nvSpPr>
                  <p:cNvPr id="693" name="矩形 692"/>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4" name="矩形 693"/>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5" name="圆角矩形 694"/>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6" name="圆角矩形 695"/>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7" name="圆角矩形 696"/>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1" name="组合 680"/>
                <p:cNvGrpSpPr/>
                <p:nvPr/>
              </p:nvGrpSpPr>
              <p:grpSpPr>
                <a:xfrm>
                  <a:off x="2519795" y="3047819"/>
                  <a:ext cx="583200" cy="597600"/>
                  <a:chOff x="457060" y="3111783"/>
                  <a:chExt cx="583200" cy="597600"/>
                </a:xfrm>
              </p:grpSpPr>
              <p:sp>
                <p:nvSpPr>
                  <p:cNvPr id="688" name="矩形 687"/>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9" name="矩形 688"/>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0" name="圆角矩形 689"/>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1" name="圆角矩形 690"/>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2" name="圆角矩形 691"/>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2" name="组合 681"/>
                <p:cNvGrpSpPr/>
                <p:nvPr/>
              </p:nvGrpSpPr>
              <p:grpSpPr>
                <a:xfrm>
                  <a:off x="3136783" y="3047819"/>
                  <a:ext cx="583200" cy="597600"/>
                  <a:chOff x="457060" y="3111783"/>
                  <a:chExt cx="583200" cy="597600"/>
                </a:xfrm>
              </p:grpSpPr>
              <p:sp>
                <p:nvSpPr>
                  <p:cNvPr id="683" name="矩形 682"/>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4" name="矩形 683"/>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5" name="圆角矩形 684"/>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圆角矩形 685"/>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圆角矩形 686"/>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4" name="组合 653"/>
              <p:cNvGrpSpPr/>
              <p:nvPr/>
            </p:nvGrpSpPr>
            <p:grpSpPr>
              <a:xfrm>
                <a:off x="1286636" y="3689250"/>
                <a:ext cx="2434166" cy="597600"/>
                <a:chOff x="1285817" y="3047819"/>
                <a:chExt cx="2434166" cy="597600"/>
              </a:xfrm>
            </p:grpSpPr>
            <p:grpSp>
              <p:nvGrpSpPr>
                <p:cNvPr id="655" name="组合 654"/>
                <p:cNvGrpSpPr/>
                <p:nvPr/>
              </p:nvGrpSpPr>
              <p:grpSpPr>
                <a:xfrm>
                  <a:off x="1285817" y="3047819"/>
                  <a:ext cx="583200" cy="597600"/>
                  <a:chOff x="457060" y="3111783"/>
                  <a:chExt cx="583200" cy="597600"/>
                </a:xfrm>
              </p:grpSpPr>
              <p:sp>
                <p:nvSpPr>
                  <p:cNvPr id="674" name="矩形 673"/>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5" name="矩形 674"/>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6" name="圆角矩形 675"/>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7" name="圆角矩形 676"/>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8" name="圆角矩形 677"/>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6" name="组合 655"/>
                <p:cNvGrpSpPr/>
                <p:nvPr/>
              </p:nvGrpSpPr>
              <p:grpSpPr>
                <a:xfrm>
                  <a:off x="1902806" y="3047819"/>
                  <a:ext cx="583200" cy="597600"/>
                  <a:chOff x="457060" y="3111783"/>
                  <a:chExt cx="583200" cy="597600"/>
                </a:xfrm>
              </p:grpSpPr>
              <p:sp>
                <p:nvSpPr>
                  <p:cNvPr id="669" name="矩形 668"/>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0" name="矩形 669"/>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圆角矩形 670"/>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2" name="圆角矩形 671"/>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3" name="圆角矩形 672"/>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7" name="组合 656"/>
                <p:cNvGrpSpPr/>
                <p:nvPr/>
              </p:nvGrpSpPr>
              <p:grpSpPr>
                <a:xfrm>
                  <a:off x="2519795" y="3047819"/>
                  <a:ext cx="583200" cy="597600"/>
                  <a:chOff x="457060" y="3111783"/>
                  <a:chExt cx="583200" cy="597600"/>
                </a:xfrm>
              </p:grpSpPr>
              <p:sp>
                <p:nvSpPr>
                  <p:cNvPr id="664" name="矩形 663"/>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5" name="矩形 664"/>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圆角矩形 665"/>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7" name="圆角矩形 666"/>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8" name="圆角矩形 667"/>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8" name="组合 657"/>
                <p:cNvGrpSpPr/>
                <p:nvPr/>
              </p:nvGrpSpPr>
              <p:grpSpPr>
                <a:xfrm>
                  <a:off x="3136783" y="3047819"/>
                  <a:ext cx="583200" cy="597600"/>
                  <a:chOff x="457060" y="3111783"/>
                  <a:chExt cx="583200" cy="597600"/>
                </a:xfrm>
              </p:grpSpPr>
              <p:sp>
                <p:nvSpPr>
                  <p:cNvPr id="659" name="矩形 658"/>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0" name="矩形 659"/>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圆角矩形 660"/>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2" name="圆角矩形 661"/>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3" name="圆角矩形 662"/>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sp>
        <p:nvSpPr>
          <p:cNvPr id="641" name="矩形 640"/>
          <p:cNvSpPr/>
          <p:nvPr/>
        </p:nvSpPr>
        <p:spPr>
          <a:xfrm>
            <a:off x="5225722" y="1280405"/>
            <a:ext cx="2560600" cy="3584840"/>
          </a:xfrm>
          <a:prstGeom prst="rect">
            <a:avLst/>
          </a:prstGeom>
          <a:solidFill>
            <a:srgbClr val="ECF6FF"/>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6" name="矩形 775"/>
          <p:cNvSpPr/>
          <p:nvPr/>
        </p:nvSpPr>
        <p:spPr>
          <a:xfrm>
            <a:off x="6856073" y="2761571"/>
            <a:ext cx="1792420" cy="3579719"/>
          </a:xfrm>
          <a:prstGeom prst="rect">
            <a:avLst/>
          </a:prstGeom>
          <a:solidFill>
            <a:schemeClr val="bg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 </a:t>
            </a:r>
            <a:endParaRPr lang="zh-CN" altLang="en-US"/>
          </a:p>
        </p:txBody>
      </p:sp>
      <p:sp>
        <p:nvSpPr>
          <p:cNvPr id="777" name="右箭头 776"/>
          <p:cNvSpPr/>
          <p:nvPr/>
        </p:nvSpPr>
        <p:spPr>
          <a:xfrm>
            <a:off x="4689888" y="3397606"/>
            <a:ext cx="335902" cy="1663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389929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200"/>
                                  </p:stCondLst>
                                  <p:childTnLst>
                                    <p:set>
                                      <p:cBhvr>
                                        <p:cTn id="6" dur="1" fill="hold">
                                          <p:stCondLst>
                                            <p:cond delay="0"/>
                                          </p:stCondLst>
                                        </p:cTn>
                                        <p:tgtEl>
                                          <p:spTgt spid="777"/>
                                        </p:tgtEl>
                                        <p:attrNameLst>
                                          <p:attrName>style.visibility</p:attrName>
                                        </p:attrNameLst>
                                      </p:cBhvr>
                                      <p:to>
                                        <p:strVal val="visible"/>
                                      </p:to>
                                    </p:set>
                                    <p:animEffect transition="in" filter="wipe(left)">
                                      <p:cBhvr>
                                        <p:cTn id="7" dur="500"/>
                                        <p:tgtEl>
                                          <p:spTgt spid="77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641"/>
                                        </p:tgtEl>
                                        <p:attrNameLst>
                                          <p:attrName>style.visibility</p:attrName>
                                        </p:attrNameLst>
                                      </p:cBhvr>
                                      <p:to>
                                        <p:strVal val="visible"/>
                                      </p:to>
                                    </p:set>
                                    <p:anim calcmode="lin" valueType="num">
                                      <p:cBhvr>
                                        <p:cTn id="12" dur="500" fill="hold"/>
                                        <p:tgtEl>
                                          <p:spTgt spid="641"/>
                                        </p:tgtEl>
                                        <p:attrNameLst>
                                          <p:attrName>ppt_w</p:attrName>
                                        </p:attrNameLst>
                                      </p:cBhvr>
                                      <p:tavLst>
                                        <p:tav tm="0">
                                          <p:val>
                                            <p:fltVal val="0"/>
                                          </p:val>
                                        </p:tav>
                                        <p:tav tm="100000">
                                          <p:val>
                                            <p:strVal val="#ppt_w"/>
                                          </p:val>
                                        </p:tav>
                                      </p:tavLst>
                                    </p:anim>
                                    <p:anim calcmode="lin" valueType="num">
                                      <p:cBhvr>
                                        <p:cTn id="13" dur="500" fill="hold"/>
                                        <p:tgtEl>
                                          <p:spTgt spid="641"/>
                                        </p:tgtEl>
                                        <p:attrNameLst>
                                          <p:attrName>ppt_h</p:attrName>
                                        </p:attrNameLst>
                                      </p:cBhvr>
                                      <p:tavLst>
                                        <p:tav tm="0">
                                          <p:val>
                                            <p:fltVal val="0"/>
                                          </p:val>
                                        </p:tav>
                                        <p:tav tm="100000">
                                          <p:val>
                                            <p:strVal val="#ppt_h"/>
                                          </p:val>
                                        </p:tav>
                                      </p:tavLst>
                                    </p:anim>
                                    <p:animEffect transition="in" filter="fade">
                                      <p:cBhvr>
                                        <p:cTn id="14" dur="500"/>
                                        <p:tgtEl>
                                          <p:spTgt spid="641"/>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776"/>
                                        </p:tgtEl>
                                        <p:attrNameLst>
                                          <p:attrName>style.visibility</p:attrName>
                                        </p:attrNameLst>
                                      </p:cBhvr>
                                      <p:to>
                                        <p:strVal val="visible"/>
                                      </p:to>
                                    </p:set>
                                    <p:anim calcmode="lin" valueType="num">
                                      <p:cBhvr>
                                        <p:cTn id="19" dur="500" fill="hold"/>
                                        <p:tgtEl>
                                          <p:spTgt spid="776"/>
                                        </p:tgtEl>
                                        <p:attrNameLst>
                                          <p:attrName>ppt_w</p:attrName>
                                        </p:attrNameLst>
                                      </p:cBhvr>
                                      <p:tavLst>
                                        <p:tav tm="0">
                                          <p:val>
                                            <p:fltVal val="0"/>
                                          </p:val>
                                        </p:tav>
                                        <p:tav tm="100000">
                                          <p:val>
                                            <p:strVal val="#ppt_w"/>
                                          </p:val>
                                        </p:tav>
                                      </p:tavLst>
                                    </p:anim>
                                    <p:anim calcmode="lin" valueType="num">
                                      <p:cBhvr>
                                        <p:cTn id="20" dur="500" fill="hold"/>
                                        <p:tgtEl>
                                          <p:spTgt spid="776"/>
                                        </p:tgtEl>
                                        <p:attrNameLst>
                                          <p:attrName>ppt_h</p:attrName>
                                        </p:attrNameLst>
                                      </p:cBhvr>
                                      <p:tavLst>
                                        <p:tav tm="0">
                                          <p:val>
                                            <p:fltVal val="0"/>
                                          </p:val>
                                        </p:tav>
                                        <p:tav tm="100000">
                                          <p:val>
                                            <p:strVal val="#ppt_h"/>
                                          </p:val>
                                        </p:tav>
                                      </p:tavLst>
                                    </p:anim>
                                    <p:animEffect transition="in" filter="fade">
                                      <p:cBhvr>
                                        <p:cTn id="21" dur="500"/>
                                        <p:tgtEl>
                                          <p:spTgt spid="776"/>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643"/>
                                        </p:tgtEl>
                                        <p:attrNameLst>
                                          <p:attrName>style.visibility</p:attrName>
                                        </p:attrNameLst>
                                      </p:cBhvr>
                                      <p:to>
                                        <p:strVal val="visible"/>
                                      </p:to>
                                    </p:set>
                                    <p:anim calcmode="lin" valueType="num">
                                      <p:cBhvr>
                                        <p:cTn id="26" dur="500" fill="hold"/>
                                        <p:tgtEl>
                                          <p:spTgt spid="643"/>
                                        </p:tgtEl>
                                        <p:attrNameLst>
                                          <p:attrName>ppt_w</p:attrName>
                                        </p:attrNameLst>
                                      </p:cBhvr>
                                      <p:tavLst>
                                        <p:tav tm="0">
                                          <p:val>
                                            <p:fltVal val="0"/>
                                          </p:val>
                                        </p:tav>
                                        <p:tav tm="100000">
                                          <p:val>
                                            <p:strVal val="#ppt_w"/>
                                          </p:val>
                                        </p:tav>
                                      </p:tavLst>
                                    </p:anim>
                                    <p:anim calcmode="lin" valueType="num">
                                      <p:cBhvr>
                                        <p:cTn id="27" dur="500" fill="hold"/>
                                        <p:tgtEl>
                                          <p:spTgt spid="643"/>
                                        </p:tgtEl>
                                        <p:attrNameLst>
                                          <p:attrName>ppt_h</p:attrName>
                                        </p:attrNameLst>
                                      </p:cBhvr>
                                      <p:tavLst>
                                        <p:tav tm="0">
                                          <p:val>
                                            <p:fltVal val="0"/>
                                          </p:val>
                                        </p:tav>
                                        <p:tav tm="100000">
                                          <p:val>
                                            <p:strVal val="#ppt_h"/>
                                          </p:val>
                                        </p:tav>
                                      </p:tavLst>
                                    </p:anim>
                                    <p:animEffect transition="in" filter="fade">
                                      <p:cBhvr>
                                        <p:cTn id="28" dur="500"/>
                                        <p:tgtEl>
                                          <p:spTgt spid="6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1" grpId="0" animBg="1"/>
      <p:bldP spid="776" grpId="0" animBg="1"/>
      <p:bldP spid="77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5584459" y="285630"/>
            <a:ext cx="1040665" cy="1015661"/>
          </a:xfrm>
          <a:prstGeom prst="rect">
            <a:avLst/>
          </a:prstGeom>
          <a:noFill/>
        </p:spPr>
        <p:txBody>
          <a:bodyPr wrap="none" lIns="91438" tIns="45719" rIns="91438" bIns="45719" rtlCol="0">
            <a:spAutoFit/>
          </a:bodyPr>
          <a:lstStyle>
            <a:defPPr>
              <a:defRPr lang="zh-CN"/>
            </a:defPPr>
            <a:lvl1pPr defTabSz="914378">
              <a:defRPr sz="2400" b="1" kern="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6000" smtClean="0">
                <a:solidFill>
                  <a:schemeClr val="bg2"/>
                </a:solidFill>
                <a:latin typeface="Arial" panose="020B0604020202020204" pitchFamily="34" charset="0"/>
              </a:rPr>
              <a:t>01</a:t>
            </a:r>
            <a:endParaRPr lang="zh-CN" altLang="zh-CN" sz="6000">
              <a:solidFill>
                <a:schemeClr val="bg2"/>
              </a:solidFill>
              <a:latin typeface="Arial" panose="020B0604020202020204" pitchFamily="34" charset="0"/>
            </a:endParaRPr>
          </a:p>
        </p:txBody>
      </p:sp>
      <p:sp>
        <p:nvSpPr>
          <p:cNvPr id="11" name="矩形 10"/>
          <p:cNvSpPr/>
          <p:nvPr/>
        </p:nvSpPr>
        <p:spPr>
          <a:xfrm>
            <a:off x="4957684" y="608794"/>
            <a:ext cx="2294219" cy="369332"/>
          </a:xfrm>
          <a:prstGeom prst="rect">
            <a:avLst/>
          </a:prstGeom>
        </p:spPr>
        <p:txBody>
          <a:bodyPr wrap="none">
            <a:spAutoFit/>
          </a:bodyPr>
          <a:lstStyle/>
          <a:p>
            <a:pPr algn="ctr"/>
            <a:r>
              <a:rPr lang="zh-CN" altLang="en-US">
                <a:solidFill>
                  <a:srgbClr val="707070"/>
                </a:solidFill>
                <a:latin typeface="+mn-ea"/>
              </a:rPr>
              <a:t>网站搭</a:t>
            </a:r>
            <a:r>
              <a:rPr lang="zh-CN" altLang="en-US" smtClean="0">
                <a:solidFill>
                  <a:srgbClr val="707070"/>
                </a:solidFill>
                <a:latin typeface="+mn-ea"/>
              </a:rPr>
              <a:t>建 </a:t>
            </a:r>
            <a:r>
              <a:rPr lang="en-US" altLang="zh-CN" smtClean="0">
                <a:solidFill>
                  <a:srgbClr val="707070"/>
                </a:solidFill>
                <a:latin typeface="+mn-ea"/>
              </a:rPr>
              <a:t>– </a:t>
            </a:r>
            <a:r>
              <a:rPr lang="zh-CN" altLang="en-US">
                <a:solidFill>
                  <a:srgbClr val="707070"/>
                </a:solidFill>
                <a:latin typeface="+mn-ea"/>
              </a:rPr>
              <a:t>栅</a:t>
            </a:r>
            <a:r>
              <a:rPr lang="zh-CN" altLang="en-US" smtClean="0">
                <a:solidFill>
                  <a:srgbClr val="707070"/>
                </a:solidFill>
                <a:latin typeface="+mn-ea"/>
              </a:rPr>
              <a:t>格系统</a:t>
            </a:r>
            <a:endParaRPr lang="zh-CN" altLang="en-US">
              <a:solidFill>
                <a:srgbClr val="707070"/>
              </a:solidFill>
              <a:latin typeface="+mn-ea"/>
            </a:endParaRPr>
          </a:p>
        </p:txBody>
      </p:sp>
      <p:sp>
        <p:nvSpPr>
          <p:cNvPr id="261" name="矩形 260"/>
          <p:cNvSpPr/>
          <p:nvPr/>
        </p:nvSpPr>
        <p:spPr>
          <a:xfrm>
            <a:off x="7555071" y="2202167"/>
            <a:ext cx="4067624" cy="3416320"/>
          </a:xfrm>
          <a:prstGeom prst="rect">
            <a:avLst/>
          </a:prstGeom>
        </p:spPr>
        <p:txBody>
          <a:bodyPr wrap="square">
            <a:spAutoFit/>
          </a:bodyPr>
          <a:lstStyle/>
          <a:p>
            <a:pPr indent="457200">
              <a:lnSpc>
                <a:spcPct val="200000"/>
              </a:lnSpc>
            </a:pP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栅</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格系统在</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UI</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设计和前端开发中是被应用的很广泛一套体系</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能大大提高网页的规范性。在栅格系统下，页面中所有组件的尺寸都是有规律的。另外，基于栅格进行设计，可以让整个网站各个页面的布局保持一致。这能增加页面的相似度，提升用户体验。</a:t>
            </a:r>
            <a:endPar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indent="457200">
              <a:lnSpc>
                <a:spcPct val="200000"/>
              </a:lnSpc>
            </a:pP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网</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页栅格系统基本由是栅格总宽</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度（</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W</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）、一个栅格的宽度（</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a</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）、栅格与栅格之间的间隙（</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i</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）、一个单元的宽度（</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A</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）、外边距（</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M</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）组成</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a:t>
            </a:r>
            <a:endPar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indent="457200">
              <a:lnSpc>
                <a:spcPct val="200000"/>
              </a:lnSpc>
            </a:pP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栅</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格总宽度：</a:t>
            </a: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W=</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a:t>
            </a: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A*n</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a:t>
            </a: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 i</a:t>
            </a:r>
            <a:endPar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sp>
        <p:nvSpPr>
          <p:cNvPr id="265" name="矩形 264"/>
          <p:cNvSpPr/>
          <p:nvPr/>
        </p:nvSpPr>
        <p:spPr>
          <a:xfrm>
            <a:off x="288018" y="2190703"/>
            <a:ext cx="6610350" cy="9254490"/>
          </a:xfrm>
          <a:prstGeom prst="rect">
            <a:avLst/>
          </a:prstGeom>
          <a:solidFill>
            <a:srgbClr val="ECF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矩形 265"/>
          <p:cNvSpPr/>
          <p:nvPr/>
        </p:nvSpPr>
        <p:spPr>
          <a:xfrm>
            <a:off x="1324991" y="2190703"/>
            <a:ext cx="4627245" cy="9254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 </a:t>
            </a:r>
            <a:endParaRPr lang="zh-CN" altLang="en-US"/>
          </a:p>
        </p:txBody>
      </p:sp>
      <p:grpSp>
        <p:nvGrpSpPr>
          <p:cNvPr id="267" name="组合 266"/>
          <p:cNvGrpSpPr/>
          <p:nvPr/>
        </p:nvGrpSpPr>
        <p:grpSpPr>
          <a:xfrm>
            <a:off x="1324991" y="2196867"/>
            <a:ext cx="4627245" cy="402451"/>
            <a:chOff x="976798" y="845936"/>
            <a:chExt cx="2520000" cy="219175"/>
          </a:xfrm>
        </p:grpSpPr>
        <p:sp>
          <p:nvSpPr>
            <p:cNvPr id="400" name="矩形 399"/>
            <p:cNvSpPr/>
            <p:nvPr/>
          </p:nvSpPr>
          <p:spPr>
            <a:xfrm>
              <a:off x="976798" y="849111"/>
              <a:ext cx="2520000" cy="2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1" name="矩形 400"/>
            <p:cNvSpPr/>
            <p:nvPr/>
          </p:nvSpPr>
          <p:spPr>
            <a:xfrm>
              <a:off x="976798" y="845936"/>
              <a:ext cx="428899" cy="216000"/>
            </a:xfrm>
            <a:prstGeom prst="rect">
              <a:avLst/>
            </a:prstGeom>
            <a:solidFill>
              <a:srgbClr val="81C3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smtClean="0"/>
                <a:t>LOGO</a:t>
              </a:r>
              <a:endParaRPr lang="zh-CN" altLang="en-US" sz="800"/>
            </a:p>
          </p:txBody>
        </p:sp>
        <p:grpSp>
          <p:nvGrpSpPr>
            <p:cNvPr id="402" name="组合 401"/>
            <p:cNvGrpSpPr/>
            <p:nvPr/>
          </p:nvGrpSpPr>
          <p:grpSpPr>
            <a:xfrm>
              <a:off x="1855058" y="899484"/>
              <a:ext cx="1380803" cy="75901"/>
              <a:chOff x="1822176" y="1481814"/>
              <a:chExt cx="1380803" cy="75901"/>
            </a:xfrm>
          </p:grpSpPr>
          <p:sp>
            <p:nvSpPr>
              <p:cNvPr id="403" name="矩形 402"/>
              <p:cNvSpPr/>
              <p:nvPr/>
            </p:nvSpPr>
            <p:spPr>
              <a:xfrm>
                <a:off x="1822176" y="148181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4" name="矩形 403"/>
              <p:cNvSpPr/>
              <p:nvPr/>
            </p:nvSpPr>
            <p:spPr>
              <a:xfrm>
                <a:off x="2032605" y="148181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5" name="矩形 404"/>
              <p:cNvSpPr/>
              <p:nvPr/>
            </p:nvSpPr>
            <p:spPr>
              <a:xfrm>
                <a:off x="2231406" y="1485715"/>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6" name="矩形 405"/>
              <p:cNvSpPr/>
              <p:nvPr/>
            </p:nvSpPr>
            <p:spPr>
              <a:xfrm>
                <a:off x="2430207" y="148181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7" name="矩形 406"/>
              <p:cNvSpPr/>
              <p:nvPr/>
            </p:nvSpPr>
            <p:spPr>
              <a:xfrm>
                <a:off x="2635460" y="148181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8" name="矩形 407"/>
              <p:cNvSpPr/>
              <p:nvPr/>
            </p:nvSpPr>
            <p:spPr>
              <a:xfrm>
                <a:off x="2847491" y="148181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矩形 408"/>
              <p:cNvSpPr/>
              <p:nvPr/>
            </p:nvSpPr>
            <p:spPr>
              <a:xfrm>
                <a:off x="3058979" y="148258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68" name="矩形 267"/>
          <p:cNvSpPr/>
          <p:nvPr/>
        </p:nvSpPr>
        <p:spPr>
          <a:xfrm>
            <a:off x="1324991" y="2588826"/>
            <a:ext cx="4627245" cy="1454277"/>
          </a:xfrm>
          <a:prstGeom prst="rect">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smtClean="0">
                <a:solidFill>
                  <a:srgbClr val="81C3F5"/>
                </a:solidFill>
              </a:rPr>
              <a:t>banner</a:t>
            </a:r>
            <a:endParaRPr lang="zh-CN" altLang="en-US" sz="1200">
              <a:solidFill>
                <a:srgbClr val="81C3F5"/>
              </a:solidFill>
            </a:endParaRPr>
          </a:p>
        </p:txBody>
      </p:sp>
      <p:grpSp>
        <p:nvGrpSpPr>
          <p:cNvPr id="269" name="组合 268"/>
          <p:cNvGrpSpPr/>
          <p:nvPr/>
        </p:nvGrpSpPr>
        <p:grpSpPr>
          <a:xfrm>
            <a:off x="1770194" y="4281002"/>
            <a:ext cx="3755173" cy="591215"/>
            <a:chOff x="1181024" y="2533256"/>
            <a:chExt cx="2045069" cy="321976"/>
          </a:xfrm>
        </p:grpSpPr>
        <p:grpSp>
          <p:nvGrpSpPr>
            <p:cNvPr id="388" name="组合 387"/>
            <p:cNvGrpSpPr/>
            <p:nvPr/>
          </p:nvGrpSpPr>
          <p:grpSpPr>
            <a:xfrm>
              <a:off x="1181024" y="2533256"/>
              <a:ext cx="201600" cy="321976"/>
              <a:chOff x="1186739" y="2526588"/>
              <a:chExt cx="201600" cy="321976"/>
            </a:xfrm>
          </p:grpSpPr>
          <p:sp>
            <p:nvSpPr>
              <p:cNvPr id="398" name="椭圆 397"/>
              <p:cNvSpPr>
                <a:spLocks noChangeAspect="1"/>
              </p:cNvSpPr>
              <p:nvPr/>
            </p:nvSpPr>
            <p:spPr>
              <a:xfrm>
                <a:off x="1186739" y="2526588"/>
                <a:ext cx="201600" cy="201600"/>
              </a:xfrm>
              <a:prstGeom prst="ellipse">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9" name="圆角矩形 398"/>
              <p:cNvSpPr/>
              <p:nvPr/>
            </p:nvSpPr>
            <p:spPr>
              <a:xfrm>
                <a:off x="1200492" y="2783764"/>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9" name="组合 388"/>
            <p:cNvGrpSpPr/>
            <p:nvPr/>
          </p:nvGrpSpPr>
          <p:grpSpPr>
            <a:xfrm>
              <a:off x="1796474" y="2533256"/>
              <a:ext cx="201600" cy="321976"/>
              <a:chOff x="1241801" y="2526588"/>
              <a:chExt cx="201600" cy="321976"/>
            </a:xfrm>
          </p:grpSpPr>
          <p:sp>
            <p:nvSpPr>
              <p:cNvPr id="396" name="椭圆 395"/>
              <p:cNvSpPr>
                <a:spLocks noChangeAspect="1"/>
              </p:cNvSpPr>
              <p:nvPr/>
            </p:nvSpPr>
            <p:spPr>
              <a:xfrm>
                <a:off x="1241801" y="2526588"/>
                <a:ext cx="201600" cy="201600"/>
              </a:xfrm>
              <a:prstGeom prst="ellipse">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7" name="圆角矩形 396"/>
              <p:cNvSpPr/>
              <p:nvPr/>
            </p:nvSpPr>
            <p:spPr>
              <a:xfrm>
                <a:off x="1255554" y="2783764"/>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0" name="组合 389"/>
            <p:cNvGrpSpPr/>
            <p:nvPr/>
          </p:nvGrpSpPr>
          <p:grpSpPr>
            <a:xfrm>
              <a:off x="2404923" y="2533256"/>
              <a:ext cx="201600" cy="321976"/>
              <a:chOff x="1289862" y="2526588"/>
              <a:chExt cx="201600" cy="321976"/>
            </a:xfrm>
          </p:grpSpPr>
          <p:sp>
            <p:nvSpPr>
              <p:cNvPr id="394" name="椭圆 393"/>
              <p:cNvSpPr>
                <a:spLocks noChangeAspect="1"/>
              </p:cNvSpPr>
              <p:nvPr/>
            </p:nvSpPr>
            <p:spPr>
              <a:xfrm>
                <a:off x="1289862" y="2526588"/>
                <a:ext cx="201600" cy="201600"/>
              </a:xfrm>
              <a:prstGeom prst="ellipse">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5" name="圆角矩形 394"/>
              <p:cNvSpPr/>
              <p:nvPr/>
            </p:nvSpPr>
            <p:spPr>
              <a:xfrm>
                <a:off x="1303615" y="2783764"/>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1" name="组合 390"/>
            <p:cNvGrpSpPr/>
            <p:nvPr/>
          </p:nvGrpSpPr>
          <p:grpSpPr>
            <a:xfrm>
              <a:off x="3024493" y="2533256"/>
              <a:ext cx="201600" cy="321976"/>
              <a:chOff x="1349045" y="2526588"/>
              <a:chExt cx="201600" cy="321976"/>
            </a:xfrm>
          </p:grpSpPr>
          <p:sp>
            <p:nvSpPr>
              <p:cNvPr id="392" name="椭圆 391"/>
              <p:cNvSpPr>
                <a:spLocks noChangeAspect="1"/>
              </p:cNvSpPr>
              <p:nvPr/>
            </p:nvSpPr>
            <p:spPr>
              <a:xfrm>
                <a:off x="1349045" y="2526588"/>
                <a:ext cx="201600" cy="201600"/>
              </a:xfrm>
              <a:prstGeom prst="ellipse">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3" name="圆角矩形 392"/>
              <p:cNvSpPr/>
              <p:nvPr/>
            </p:nvSpPr>
            <p:spPr>
              <a:xfrm>
                <a:off x="1362798" y="2783764"/>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70" name="矩形 269"/>
          <p:cNvSpPr/>
          <p:nvPr/>
        </p:nvSpPr>
        <p:spPr>
          <a:xfrm>
            <a:off x="1342698" y="10605446"/>
            <a:ext cx="4627245" cy="839749"/>
          </a:xfrm>
          <a:prstGeom prst="rect">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smtClean="0">
                <a:solidFill>
                  <a:srgbClr val="81C3F5"/>
                </a:solidFill>
              </a:rPr>
              <a:t>footer</a:t>
            </a:r>
            <a:endParaRPr lang="zh-CN" altLang="en-US" sz="1200">
              <a:solidFill>
                <a:srgbClr val="81C3F5"/>
              </a:solidFill>
            </a:endParaRPr>
          </a:p>
        </p:txBody>
      </p:sp>
      <p:grpSp>
        <p:nvGrpSpPr>
          <p:cNvPr id="271" name="组合 270"/>
          <p:cNvGrpSpPr/>
          <p:nvPr/>
        </p:nvGrpSpPr>
        <p:grpSpPr>
          <a:xfrm>
            <a:off x="1393836" y="5103598"/>
            <a:ext cx="4479595" cy="2569214"/>
            <a:chOff x="1281212" y="2887655"/>
            <a:chExt cx="2439590" cy="1399195"/>
          </a:xfrm>
        </p:grpSpPr>
        <p:sp>
          <p:nvSpPr>
            <p:cNvPr id="337" name="圆角矩形 336"/>
            <p:cNvSpPr/>
            <p:nvPr/>
          </p:nvSpPr>
          <p:spPr>
            <a:xfrm>
              <a:off x="1281212" y="2887655"/>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8" name="组合 337"/>
            <p:cNvGrpSpPr/>
            <p:nvPr/>
          </p:nvGrpSpPr>
          <p:grpSpPr>
            <a:xfrm>
              <a:off x="1285817" y="3047819"/>
              <a:ext cx="2434166" cy="597600"/>
              <a:chOff x="1285817" y="3047819"/>
              <a:chExt cx="2434166" cy="597600"/>
            </a:xfrm>
          </p:grpSpPr>
          <p:grpSp>
            <p:nvGrpSpPr>
              <p:cNvPr id="364" name="组合 363"/>
              <p:cNvGrpSpPr/>
              <p:nvPr/>
            </p:nvGrpSpPr>
            <p:grpSpPr>
              <a:xfrm>
                <a:off x="1285817" y="3047819"/>
                <a:ext cx="583200" cy="597600"/>
                <a:chOff x="457060" y="3111783"/>
                <a:chExt cx="583200" cy="597600"/>
              </a:xfrm>
            </p:grpSpPr>
            <p:sp>
              <p:nvSpPr>
                <p:cNvPr id="383" name="矩形 382"/>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4" name="矩形 383"/>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5" name="圆角矩形 384"/>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6" name="圆角矩形 385"/>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7" name="圆角矩形 386"/>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5" name="组合 364"/>
              <p:cNvGrpSpPr/>
              <p:nvPr/>
            </p:nvGrpSpPr>
            <p:grpSpPr>
              <a:xfrm>
                <a:off x="1902806" y="3047819"/>
                <a:ext cx="583200" cy="597600"/>
                <a:chOff x="457060" y="3111783"/>
                <a:chExt cx="583200" cy="597600"/>
              </a:xfrm>
            </p:grpSpPr>
            <p:sp>
              <p:nvSpPr>
                <p:cNvPr id="378" name="矩形 377"/>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9" name="矩形 378"/>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0" name="圆角矩形 379"/>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1" name="圆角矩形 380"/>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2" name="圆角矩形 381"/>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6" name="组合 365"/>
              <p:cNvGrpSpPr/>
              <p:nvPr/>
            </p:nvGrpSpPr>
            <p:grpSpPr>
              <a:xfrm>
                <a:off x="2519795" y="3047819"/>
                <a:ext cx="583200" cy="597600"/>
                <a:chOff x="457060" y="3111783"/>
                <a:chExt cx="583200" cy="597600"/>
              </a:xfrm>
            </p:grpSpPr>
            <p:sp>
              <p:nvSpPr>
                <p:cNvPr id="373" name="矩形 372"/>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4" name="矩形 373"/>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5" name="圆角矩形 374"/>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6" name="圆角矩形 375"/>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7" name="圆角矩形 376"/>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7" name="组合 366"/>
              <p:cNvGrpSpPr/>
              <p:nvPr/>
            </p:nvGrpSpPr>
            <p:grpSpPr>
              <a:xfrm>
                <a:off x="3136783" y="3047819"/>
                <a:ext cx="583200" cy="597600"/>
                <a:chOff x="457060" y="3111783"/>
                <a:chExt cx="583200" cy="597600"/>
              </a:xfrm>
            </p:grpSpPr>
            <p:sp>
              <p:nvSpPr>
                <p:cNvPr id="368" name="矩形 367"/>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9" name="矩形 368"/>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0" name="圆角矩形 369"/>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1" name="圆角矩形 370"/>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2" name="圆角矩形 371"/>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39" name="组合 338"/>
            <p:cNvGrpSpPr/>
            <p:nvPr/>
          </p:nvGrpSpPr>
          <p:grpSpPr>
            <a:xfrm>
              <a:off x="1286636" y="3689250"/>
              <a:ext cx="2434166" cy="597600"/>
              <a:chOff x="1285817" y="3047819"/>
              <a:chExt cx="2434166" cy="597600"/>
            </a:xfrm>
          </p:grpSpPr>
          <p:grpSp>
            <p:nvGrpSpPr>
              <p:cNvPr id="340" name="组合 339"/>
              <p:cNvGrpSpPr/>
              <p:nvPr/>
            </p:nvGrpSpPr>
            <p:grpSpPr>
              <a:xfrm>
                <a:off x="1285817" y="3047819"/>
                <a:ext cx="583200" cy="597600"/>
                <a:chOff x="457060" y="3111783"/>
                <a:chExt cx="583200" cy="597600"/>
              </a:xfrm>
            </p:grpSpPr>
            <p:sp>
              <p:nvSpPr>
                <p:cNvPr id="359" name="矩形 358"/>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0" name="矩形 359"/>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1" name="圆角矩形 360"/>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2" name="圆角矩形 361"/>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3" name="圆角矩形 362"/>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1" name="组合 340"/>
              <p:cNvGrpSpPr/>
              <p:nvPr/>
            </p:nvGrpSpPr>
            <p:grpSpPr>
              <a:xfrm>
                <a:off x="1902806" y="3047819"/>
                <a:ext cx="583200" cy="597600"/>
                <a:chOff x="457060" y="3111783"/>
                <a:chExt cx="583200" cy="597600"/>
              </a:xfrm>
            </p:grpSpPr>
            <p:sp>
              <p:nvSpPr>
                <p:cNvPr id="354" name="矩形 353"/>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5" name="矩形 354"/>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圆角矩形 355"/>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7" name="圆角矩形 356"/>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8" name="圆角矩形 357"/>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2" name="组合 341"/>
              <p:cNvGrpSpPr/>
              <p:nvPr/>
            </p:nvGrpSpPr>
            <p:grpSpPr>
              <a:xfrm>
                <a:off x="2519795" y="3047819"/>
                <a:ext cx="583200" cy="597600"/>
                <a:chOff x="457060" y="3111783"/>
                <a:chExt cx="583200" cy="597600"/>
              </a:xfrm>
            </p:grpSpPr>
            <p:sp>
              <p:nvSpPr>
                <p:cNvPr id="349" name="矩形 348"/>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0" name="矩形 349"/>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1" name="圆角矩形 350"/>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2" name="圆角矩形 351"/>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圆角矩形 352"/>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3" name="组合 342"/>
              <p:cNvGrpSpPr/>
              <p:nvPr/>
            </p:nvGrpSpPr>
            <p:grpSpPr>
              <a:xfrm>
                <a:off x="3136783" y="3047819"/>
                <a:ext cx="583200" cy="597600"/>
                <a:chOff x="457060" y="3111783"/>
                <a:chExt cx="583200" cy="597600"/>
              </a:xfrm>
            </p:grpSpPr>
            <p:sp>
              <p:nvSpPr>
                <p:cNvPr id="344" name="矩形 343"/>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5" name="矩形 344"/>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6" name="圆角矩形 345"/>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7" name="圆角矩形 346"/>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8" name="圆角矩形 347"/>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272" name="组合 271"/>
          <p:cNvGrpSpPr/>
          <p:nvPr/>
        </p:nvGrpSpPr>
        <p:grpSpPr>
          <a:xfrm>
            <a:off x="1393836" y="7815197"/>
            <a:ext cx="4479595" cy="2569214"/>
            <a:chOff x="1281212" y="2887655"/>
            <a:chExt cx="2439590" cy="1399195"/>
          </a:xfrm>
        </p:grpSpPr>
        <p:sp>
          <p:nvSpPr>
            <p:cNvPr id="286" name="圆角矩形 285"/>
            <p:cNvSpPr/>
            <p:nvPr/>
          </p:nvSpPr>
          <p:spPr>
            <a:xfrm>
              <a:off x="1281212" y="2887655"/>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7" name="组合 286"/>
            <p:cNvGrpSpPr/>
            <p:nvPr/>
          </p:nvGrpSpPr>
          <p:grpSpPr>
            <a:xfrm>
              <a:off x="1285817" y="3047819"/>
              <a:ext cx="2434166" cy="597600"/>
              <a:chOff x="1285817" y="3047819"/>
              <a:chExt cx="2434166" cy="597600"/>
            </a:xfrm>
          </p:grpSpPr>
          <p:grpSp>
            <p:nvGrpSpPr>
              <p:cNvPr id="313" name="组合 312"/>
              <p:cNvGrpSpPr/>
              <p:nvPr/>
            </p:nvGrpSpPr>
            <p:grpSpPr>
              <a:xfrm>
                <a:off x="1285817" y="3047819"/>
                <a:ext cx="583200" cy="597600"/>
                <a:chOff x="457060" y="3111783"/>
                <a:chExt cx="583200" cy="597600"/>
              </a:xfrm>
            </p:grpSpPr>
            <p:sp>
              <p:nvSpPr>
                <p:cNvPr id="332" name="矩形 331"/>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3" name="矩形 332"/>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4" name="圆角矩形 333"/>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5" name="圆角矩形 334"/>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6" name="圆角矩形 335"/>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4" name="组合 313"/>
              <p:cNvGrpSpPr/>
              <p:nvPr/>
            </p:nvGrpSpPr>
            <p:grpSpPr>
              <a:xfrm>
                <a:off x="1902806" y="3047819"/>
                <a:ext cx="583200" cy="597600"/>
                <a:chOff x="457060" y="3111783"/>
                <a:chExt cx="583200" cy="597600"/>
              </a:xfrm>
            </p:grpSpPr>
            <p:sp>
              <p:nvSpPr>
                <p:cNvPr id="327" name="矩形 326"/>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8" name="矩形 327"/>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9" name="圆角矩形 328"/>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0" name="圆角矩形 329"/>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1" name="圆角矩形 330"/>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5" name="组合 314"/>
              <p:cNvGrpSpPr/>
              <p:nvPr/>
            </p:nvGrpSpPr>
            <p:grpSpPr>
              <a:xfrm>
                <a:off x="2519795" y="3047819"/>
                <a:ext cx="583200" cy="597600"/>
                <a:chOff x="457060" y="3111783"/>
                <a:chExt cx="583200" cy="597600"/>
              </a:xfrm>
            </p:grpSpPr>
            <p:sp>
              <p:nvSpPr>
                <p:cNvPr id="322" name="矩形 321"/>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3" name="矩形 322"/>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4" name="圆角矩形 323"/>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5" name="圆角矩形 324"/>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6" name="圆角矩形 325"/>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6" name="组合 315"/>
              <p:cNvGrpSpPr/>
              <p:nvPr/>
            </p:nvGrpSpPr>
            <p:grpSpPr>
              <a:xfrm>
                <a:off x="3136783" y="3047819"/>
                <a:ext cx="583200" cy="597600"/>
                <a:chOff x="457060" y="3111783"/>
                <a:chExt cx="583200" cy="597600"/>
              </a:xfrm>
            </p:grpSpPr>
            <p:sp>
              <p:nvSpPr>
                <p:cNvPr id="317" name="矩形 316"/>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8" name="矩形 317"/>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9" name="圆角矩形 318"/>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圆角矩形 319"/>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圆角矩形 320"/>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88" name="组合 287"/>
            <p:cNvGrpSpPr/>
            <p:nvPr/>
          </p:nvGrpSpPr>
          <p:grpSpPr>
            <a:xfrm>
              <a:off x="1286636" y="3689250"/>
              <a:ext cx="2434166" cy="597600"/>
              <a:chOff x="1285817" y="3047819"/>
              <a:chExt cx="2434166" cy="597600"/>
            </a:xfrm>
          </p:grpSpPr>
          <p:grpSp>
            <p:nvGrpSpPr>
              <p:cNvPr id="289" name="组合 288"/>
              <p:cNvGrpSpPr/>
              <p:nvPr/>
            </p:nvGrpSpPr>
            <p:grpSpPr>
              <a:xfrm>
                <a:off x="1285817" y="3047819"/>
                <a:ext cx="583200" cy="597600"/>
                <a:chOff x="457060" y="3111783"/>
                <a:chExt cx="583200" cy="597600"/>
              </a:xfrm>
            </p:grpSpPr>
            <p:sp>
              <p:nvSpPr>
                <p:cNvPr id="308" name="矩形 307"/>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矩形 308"/>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0" name="圆角矩形 309"/>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1" name="圆角矩形 310"/>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2" name="圆角矩形 311"/>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0" name="组合 289"/>
              <p:cNvGrpSpPr/>
              <p:nvPr/>
            </p:nvGrpSpPr>
            <p:grpSpPr>
              <a:xfrm>
                <a:off x="1902806" y="3047819"/>
                <a:ext cx="583200" cy="597600"/>
                <a:chOff x="457060" y="3111783"/>
                <a:chExt cx="583200" cy="597600"/>
              </a:xfrm>
            </p:grpSpPr>
            <p:sp>
              <p:nvSpPr>
                <p:cNvPr id="303" name="矩形 302"/>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矩形 303"/>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5" name="圆角矩形 304"/>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圆角矩形 305"/>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圆角矩形 306"/>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1" name="组合 290"/>
              <p:cNvGrpSpPr/>
              <p:nvPr/>
            </p:nvGrpSpPr>
            <p:grpSpPr>
              <a:xfrm>
                <a:off x="2519795" y="3047819"/>
                <a:ext cx="583200" cy="597600"/>
                <a:chOff x="457060" y="3111783"/>
                <a:chExt cx="583200" cy="597600"/>
              </a:xfrm>
            </p:grpSpPr>
            <p:sp>
              <p:nvSpPr>
                <p:cNvPr id="298" name="矩形 297"/>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矩形 298"/>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0" name="圆角矩形 299"/>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1" name="圆角矩形 300"/>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圆角矩形 301"/>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2" name="组合 291"/>
              <p:cNvGrpSpPr/>
              <p:nvPr/>
            </p:nvGrpSpPr>
            <p:grpSpPr>
              <a:xfrm>
                <a:off x="3136783" y="3047819"/>
                <a:ext cx="583200" cy="597600"/>
                <a:chOff x="457060" y="3111783"/>
                <a:chExt cx="583200" cy="597600"/>
              </a:xfrm>
            </p:grpSpPr>
            <p:sp>
              <p:nvSpPr>
                <p:cNvPr id="293" name="矩形 292"/>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矩形 293"/>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圆角矩形 294"/>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圆角矩形 295"/>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圆角矩形 296"/>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274" name="矩形 273"/>
          <p:cNvSpPr/>
          <p:nvPr/>
        </p:nvSpPr>
        <p:spPr>
          <a:xfrm flipH="1">
            <a:off x="1393836" y="2196019"/>
            <a:ext cx="330517" cy="9243859"/>
          </a:xfrm>
          <a:prstGeom prst="rect">
            <a:avLst/>
          </a:prstGeom>
          <a:solidFill>
            <a:schemeClr val="accent2">
              <a:lumMod val="75000"/>
              <a:lumOff val="25000"/>
              <a:alpha val="2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矩形 274"/>
          <p:cNvSpPr/>
          <p:nvPr/>
        </p:nvSpPr>
        <p:spPr>
          <a:xfrm flipH="1">
            <a:off x="1774598" y="2196019"/>
            <a:ext cx="330517" cy="9243859"/>
          </a:xfrm>
          <a:prstGeom prst="rect">
            <a:avLst/>
          </a:prstGeom>
          <a:solidFill>
            <a:schemeClr val="accent2">
              <a:lumMod val="75000"/>
              <a:lumOff val="25000"/>
              <a:alpha val="2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矩形 275"/>
          <p:cNvSpPr/>
          <p:nvPr/>
        </p:nvSpPr>
        <p:spPr>
          <a:xfrm flipH="1">
            <a:off x="2151136" y="2196019"/>
            <a:ext cx="330517" cy="9243859"/>
          </a:xfrm>
          <a:prstGeom prst="rect">
            <a:avLst/>
          </a:prstGeom>
          <a:solidFill>
            <a:schemeClr val="accent2">
              <a:lumMod val="75000"/>
              <a:lumOff val="25000"/>
              <a:alpha val="2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矩形 276"/>
          <p:cNvSpPr/>
          <p:nvPr/>
        </p:nvSpPr>
        <p:spPr>
          <a:xfrm flipH="1">
            <a:off x="2527674" y="2196019"/>
            <a:ext cx="330517" cy="9243859"/>
          </a:xfrm>
          <a:prstGeom prst="rect">
            <a:avLst/>
          </a:prstGeom>
          <a:solidFill>
            <a:schemeClr val="accent2">
              <a:lumMod val="75000"/>
              <a:lumOff val="25000"/>
              <a:alpha val="2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矩形 277"/>
          <p:cNvSpPr/>
          <p:nvPr/>
        </p:nvSpPr>
        <p:spPr>
          <a:xfrm flipH="1">
            <a:off x="2904213" y="2196019"/>
            <a:ext cx="330517" cy="9243859"/>
          </a:xfrm>
          <a:prstGeom prst="rect">
            <a:avLst/>
          </a:prstGeom>
          <a:solidFill>
            <a:schemeClr val="accent2">
              <a:lumMod val="75000"/>
              <a:lumOff val="25000"/>
              <a:alpha val="2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矩形 278"/>
          <p:cNvSpPr/>
          <p:nvPr/>
        </p:nvSpPr>
        <p:spPr>
          <a:xfrm flipH="1">
            <a:off x="3280751" y="2196019"/>
            <a:ext cx="330517" cy="9243859"/>
          </a:xfrm>
          <a:prstGeom prst="rect">
            <a:avLst/>
          </a:prstGeom>
          <a:solidFill>
            <a:schemeClr val="accent2">
              <a:lumMod val="75000"/>
              <a:lumOff val="25000"/>
              <a:alpha val="2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0" name="矩形 279"/>
          <p:cNvSpPr/>
          <p:nvPr/>
        </p:nvSpPr>
        <p:spPr>
          <a:xfrm flipH="1">
            <a:off x="3657290" y="2196019"/>
            <a:ext cx="330517" cy="9243859"/>
          </a:xfrm>
          <a:prstGeom prst="rect">
            <a:avLst/>
          </a:prstGeom>
          <a:solidFill>
            <a:schemeClr val="accent2">
              <a:lumMod val="75000"/>
              <a:lumOff val="25000"/>
              <a:alpha val="2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矩形 280"/>
          <p:cNvSpPr/>
          <p:nvPr/>
        </p:nvSpPr>
        <p:spPr>
          <a:xfrm flipH="1">
            <a:off x="4033828" y="2196019"/>
            <a:ext cx="330517" cy="9243859"/>
          </a:xfrm>
          <a:prstGeom prst="rect">
            <a:avLst/>
          </a:prstGeom>
          <a:solidFill>
            <a:schemeClr val="accent2">
              <a:lumMod val="75000"/>
              <a:lumOff val="25000"/>
              <a:alpha val="2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2" name="矩形 281"/>
          <p:cNvSpPr/>
          <p:nvPr/>
        </p:nvSpPr>
        <p:spPr>
          <a:xfrm flipH="1">
            <a:off x="4410366" y="2196019"/>
            <a:ext cx="330517" cy="9243859"/>
          </a:xfrm>
          <a:prstGeom prst="rect">
            <a:avLst/>
          </a:prstGeom>
          <a:solidFill>
            <a:schemeClr val="accent2">
              <a:lumMod val="75000"/>
              <a:lumOff val="25000"/>
              <a:alpha val="2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矩形 282"/>
          <p:cNvSpPr/>
          <p:nvPr/>
        </p:nvSpPr>
        <p:spPr>
          <a:xfrm flipH="1">
            <a:off x="4786905" y="2196019"/>
            <a:ext cx="330517" cy="9243859"/>
          </a:xfrm>
          <a:prstGeom prst="rect">
            <a:avLst/>
          </a:prstGeom>
          <a:solidFill>
            <a:schemeClr val="accent2">
              <a:lumMod val="75000"/>
              <a:lumOff val="25000"/>
              <a:alpha val="2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矩形 283"/>
          <p:cNvSpPr/>
          <p:nvPr/>
        </p:nvSpPr>
        <p:spPr>
          <a:xfrm flipH="1">
            <a:off x="5163443" y="2196019"/>
            <a:ext cx="330517" cy="9243859"/>
          </a:xfrm>
          <a:prstGeom prst="rect">
            <a:avLst/>
          </a:prstGeom>
          <a:solidFill>
            <a:schemeClr val="accent2">
              <a:lumMod val="75000"/>
              <a:lumOff val="25000"/>
              <a:alpha val="2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5" name="矩形 284"/>
          <p:cNvSpPr/>
          <p:nvPr/>
        </p:nvSpPr>
        <p:spPr>
          <a:xfrm flipH="1">
            <a:off x="5554128" y="2196019"/>
            <a:ext cx="330517" cy="9243859"/>
          </a:xfrm>
          <a:prstGeom prst="rect">
            <a:avLst/>
          </a:prstGeom>
          <a:solidFill>
            <a:schemeClr val="accent2">
              <a:lumMod val="75000"/>
              <a:lumOff val="25000"/>
              <a:alpha val="2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1380036" y="1630192"/>
            <a:ext cx="360000" cy="578240"/>
            <a:chOff x="320493" y="2273619"/>
            <a:chExt cx="360000" cy="578240"/>
          </a:xfrm>
        </p:grpSpPr>
        <p:cxnSp>
          <p:nvCxnSpPr>
            <p:cNvPr id="3" name="直接连接符 2"/>
            <p:cNvCxnSpPr/>
            <p:nvPr/>
          </p:nvCxnSpPr>
          <p:spPr>
            <a:xfrm>
              <a:off x="334293" y="2851859"/>
              <a:ext cx="331200" cy="0"/>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499893" y="2630124"/>
              <a:ext cx="0" cy="2160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椭圆 5"/>
            <p:cNvSpPr>
              <a:spLocks noChangeAspect="1"/>
            </p:cNvSpPr>
            <p:nvPr/>
          </p:nvSpPr>
          <p:spPr>
            <a:xfrm>
              <a:off x="320493" y="2273619"/>
              <a:ext cx="360000" cy="36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latin typeface="Arial" panose="020B0604020202020204" pitchFamily="34" charset="0"/>
                  <a:cs typeface="Arial" panose="020B0604020202020204" pitchFamily="34" charset="0"/>
                </a:rPr>
                <a:t>a</a:t>
              </a:r>
              <a:endParaRPr lang="zh-CN" altLang="en-US">
                <a:latin typeface="Arial" panose="020B0604020202020204" pitchFamily="34" charset="0"/>
                <a:cs typeface="Arial" panose="020B0604020202020204" pitchFamily="34" charset="0"/>
              </a:endParaRPr>
            </a:p>
          </p:txBody>
        </p:sp>
      </p:grpSp>
      <p:grpSp>
        <p:nvGrpSpPr>
          <p:cNvPr id="157" name="组合 156"/>
          <p:cNvGrpSpPr/>
          <p:nvPr/>
        </p:nvGrpSpPr>
        <p:grpSpPr>
          <a:xfrm>
            <a:off x="2527265" y="1629662"/>
            <a:ext cx="381600" cy="578240"/>
            <a:chOff x="327393" y="2273619"/>
            <a:chExt cx="381600" cy="578240"/>
          </a:xfrm>
        </p:grpSpPr>
        <p:cxnSp>
          <p:nvCxnSpPr>
            <p:cNvPr id="158" name="直接连接符 157"/>
            <p:cNvCxnSpPr/>
            <p:nvPr/>
          </p:nvCxnSpPr>
          <p:spPr>
            <a:xfrm>
              <a:off x="327393" y="2851859"/>
              <a:ext cx="381600" cy="0"/>
            </a:xfrm>
            <a:prstGeom prst="line">
              <a:avLst/>
            </a:prstGeom>
            <a:ln w="25400">
              <a:solidFill>
                <a:schemeClr val="accent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flipV="1">
              <a:off x="514593" y="2630124"/>
              <a:ext cx="0" cy="216000"/>
            </a:xfrm>
            <a:prstGeom prst="line">
              <a:avLst/>
            </a:prstGeom>
            <a:ln>
              <a:solidFill>
                <a:schemeClr val="accent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0" name="椭圆 159"/>
            <p:cNvSpPr>
              <a:spLocks noChangeAspect="1"/>
            </p:cNvSpPr>
            <p:nvPr/>
          </p:nvSpPr>
          <p:spPr>
            <a:xfrm>
              <a:off x="334593" y="2273619"/>
              <a:ext cx="360000" cy="360000"/>
            </a:xfrm>
            <a:prstGeom prst="ellipse">
              <a:avLst/>
            </a:prstGeom>
            <a:solidFill>
              <a:schemeClr val="accent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latin typeface="Arial" panose="020B0604020202020204" pitchFamily="34" charset="0"/>
                  <a:cs typeface="Arial" panose="020B0604020202020204" pitchFamily="34" charset="0"/>
                </a:rPr>
                <a:t>A</a:t>
              </a:r>
              <a:endParaRPr lang="zh-CN" altLang="en-US">
                <a:latin typeface="Arial" panose="020B0604020202020204" pitchFamily="34" charset="0"/>
                <a:cs typeface="Arial" panose="020B0604020202020204" pitchFamily="34" charset="0"/>
              </a:endParaRPr>
            </a:p>
          </p:txBody>
        </p:sp>
      </p:grpSp>
      <p:grpSp>
        <p:nvGrpSpPr>
          <p:cNvPr id="15" name="组合 14"/>
          <p:cNvGrpSpPr/>
          <p:nvPr/>
        </p:nvGrpSpPr>
        <p:grpSpPr>
          <a:xfrm>
            <a:off x="4579941" y="1624455"/>
            <a:ext cx="360000" cy="583003"/>
            <a:chOff x="4579941" y="1624455"/>
            <a:chExt cx="360000" cy="583003"/>
          </a:xfrm>
        </p:grpSpPr>
        <p:cxnSp>
          <p:nvCxnSpPr>
            <p:cNvPr id="163" name="直接连接符 162"/>
            <p:cNvCxnSpPr/>
            <p:nvPr/>
          </p:nvCxnSpPr>
          <p:spPr>
            <a:xfrm>
              <a:off x="4734741" y="2207458"/>
              <a:ext cx="50400" cy="0"/>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flipV="1">
              <a:off x="4759941" y="1980960"/>
              <a:ext cx="0" cy="21600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65" name="椭圆 164"/>
            <p:cNvSpPr>
              <a:spLocks noChangeAspect="1"/>
            </p:cNvSpPr>
            <p:nvPr/>
          </p:nvSpPr>
          <p:spPr>
            <a:xfrm>
              <a:off x="4579941" y="1624455"/>
              <a:ext cx="360000" cy="36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latin typeface="Arial" panose="020B0604020202020204" pitchFamily="34" charset="0"/>
                  <a:cs typeface="Arial" panose="020B0604020202020204" pitchFamily="34" charset="0"/>
                </a:rPr>
                <a:t>i</a:t>
              </a:r>
              <a:endParaRPr lang="zh-CN" altLang="en-US">
                <a:latin typeface="Arial" panose="020B0604020202020204" pitchFamily="34" charset="0"/>
                <a:cs typeface="Arial" panose="020B0604020202020204" pitchFamily="34" charset="0"/>
              </a:endParaRPr>
            </a:p>
          </p:txBody>
        </p:sp>
      </p:grpSp>
      <p:grpSp>
        <p:nvGrpSpPr>
          <p:cNvPr id="166" name="组合 165"/>
          <p:cNvGrpSpPr/>
          <p:nvPr/>
        </p:nvGrpSpPr>
        <p:grpSpPr>
          <a:xfrm>
            <a:off x="5962368" y="1624455"/>
            <a:ext cx="936000" cy="577712"/>
            <a:chOff x="86352" y="2273619"/>
            <a:chExt cx="936000" cy="577712"/>
          </a:xfrm>
        </p:grpSpPr>
        <p:cxnSp>
          <p:nvCxnSpPr>
            <p:cNvPr id="167" name="直接连接符 166"/>
            <p:cNvCxnSpPr/>
            <p:nvPr/>
          </p:nvCxnSpPr>
          <p:spPr>
            <a:xfrm>
              <a:off x="86352" y="2851331"/>
              <a:ext cx="936000" cy="0"/>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flipV="1">
              <a:off x="554352" y="2630124"/>
              <a:ext cx="0" cy="21600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69" name="椭圆 168"/>
            <p:cNvSpPr>
              <a:spLocks noChangeAspect="1"/>
            </p:cNvSpPr>
            <p:nvPr/>
          </p:nvSpPr>
          <p:spPr>
            <a:xfrm>
              <a:off x="374352" y="2273619"/>
              <a:ext cx="360000" cy="3600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latin typeface="Arial" panose="020B0604020202020204" pitchFamily="34" charset="0"/>
                  <a:cs typeface="Arial" panose="020B0604020202020204" pitchFamily="34" charset="0"/>
                </a:rPr>
                <a:t>M</a:t>
              </a:r>
            </a:p>
          </p:txBody>
        </p:sp>
      </p:grpSp>
      <p:sp>
        <p:nvSpPr>
          <p:cNvPr id="12" name="矩形 11"/>
          <p:cNvSpPr/>
          <p:nvPr/>
        </p:nvSpPr>
        <p:spPr>
          <a:xfrm>
            <a:off x="4741017" y="2196016"/>
            <a:ext cx="45719" cy="693136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524436" y="2213159"/>
            <a:ext cx="381816" cy="4913345"/>
          </a:xfrm>
          <a:prstGeom prst="rect">
            <a:avLst/>
          </a:prstGeom>
          <a:solidFill>
            <a:srgbClr val="C4008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 </a:t>
            </a:r>
            <a:endParaRPr lang="zh-CN" altLang="en-US"/>
          </a:p>
        </p:txBody>
      </p:sp>
      <p:grpSp>
        <p:nvGrpSpPr>
          <p:cNvPr id="14" name="组合 13"/>
          <p:cNvGrpSpPr/>
          <p:nvPr/>
        </p:nvGrpSpPr>
        <p:grpSpPr>
          <a:xfrm>
            <a:off x="1393836" y="3654180"/>
            <a:ext cx="4490809" cy="572506"/>
            <a:chOff x="1393836" y="3654180"/>
            <a:chExt cx="4490809" cy="572506"/>
          </a:xfrm>
        </p:grpSpPr>
        <p:cxnSp>
          <p:nvCxnSpPr>
            <p:cNvPr id="171" name="直接连接符 170"/>
            <p:cNvCxnSpPr/>
            <p:nvPr/>
          </p:nvCxnSpPr>
          <p:spPr>
            <a:xfrm>
              <a:off x="1393836" y="4226686"/>
              <a:ext cx="4490809"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p:nvPr/>
          </p:nvCxnSpPr>
          <p:spPr>
            <a:xfrm flipV="1">
              <a:off x="3638613" y="4010685"/>
              <a:ext cx="0" cy="216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73" name="椭圆 172"/>
            <p:cNvSpPr>
              <a:spLocks noChangeAspect="1"/>
            </p:cNvSpPr>
            <p:nvPr/>
          </p:nvSpPr>
          <p:spPr>
            <a:xfrm>
              <a:off x="3458613" y="3654180"/>
              <a:ext cx="360000" cy="36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latin typeface="Arial" panose="020B0604020202020204" pitchFamily="34" charset="0"/>
                  <a:cs typeface="Arial" panose="020B0604020202020204" pitchFamily="34" charset="0"/>
                </a:rPr>
                <a:t>W</a:t>
              </a:r>
            </a:p>
          </p:txBody>
        </p:sp>
      </p:grpSp>
    </p:spTree>
    <p:extLst>
      <p:ext uri="{BB962C8B-B14F-4D97-AF65-F5344CB8AC3E}">
        <p14:creationId xmlns:p14="http://schemas.microsoft.com/office/powerpoint/2010/main" val="10394448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74"/>
                                        </p:tgtEl>
                                        <p:attrNameLst>
                                          <p:attrName>style.visibility</p:attrName>
                                        </p:attrNameLst>
                                      </p:cBhvr>
                                      <p:to>
                                        <p:strVal val="visible"/>
                                      </p:to>
                                    </p:set>
                                    <p:animEffect transition="in" filter="fade">
                                      <p:cBhvr>
                                        <p:cTn id="7" dur="300"/>
                                        <p:tgtEl>
                                          <p:spTgt spid="274"/>
                                        </p:tgtEl>
                                      </p:cBhvr>
                                    </p:animEffect>
                                    <p:anim calcmode="lin" valueType="num">
                                      <p:cBhvr>
                                        <p:cTn id="8" dur="300" fill="hold"/>
                                        <p:tgtEl>
                                          <p:spTgt spid="274"/>
                                        </p:tgtEl>
                                        <p:attrNameLst>
                                          <p:attrName>ppt_x</p:attrName>
                                        </p:attrNameLst>
                                      </p:cBhvr>
                                      <p:tavLst>
                                        <p:tav tm="0">
                                          <p:val>
                                            <p:strVal val="#ppt_x"/>
                                          </p:val>
                                        </p:tav>
                                        <p:tav tm="100000">
                                          <p:val>
                                            <p:strVal val="#ppt_x"/>
                                          </p:val>
                                        </p:tav>
                                      </p:tavLst>
                                    </p:anim>
                                    <p:anim calcmode="lin" valueType="num">
                                      <p:cBhvr>
                                        <p:cTn id="9" dur="300" fill="hold"/>
                                        <p:tgtEl>
                                          <p:spTgt spid="274"/>
                                        </p:tgtEl>
                                        <p:attrNameLst>
                                          <p:attrName>ppt_y</p:attrName>
                                        </p:attrNameLst>
                                      </p:cBhvr>
                                      <p:tavLst>
                                        <p:tav tm="0">
                                          <p:val>
                                            <p:strVal val="#ppt_y+.1"/>
                                          </p:val>
                                        </p:tav>
                                        <p:tav tm="100000">
                                          <p:val>
                                            <p:strVal val="#ppt_y"/>
                                          </p:val>
                                        </p:tav>
                                      </p:tavLst>
                                    </p:anim>
                                  </p:childTnLst>
                                </p:cTn>
                              </p:par>
                            </p:childTnLst>
                          </p:cTn>
                        </p:par>
                        <p:par>
                          <p:cTn id="10" fill="hold">
                            <p:stCondLst>
                              <p:cond delay="300"/>
                            </p:stCondLst>
                            <p:childTnLst>
                              <p:par>
                                <p:cTn id="11" presetID="42" presetClass="entr" presetSubtype="0" fill="hold" grpId="0" nodeType="afterEffect">
                                  <p:stCondLst>
                                    <p:cond delay="0"/>
                                  </p:stCondLst>
                                  <p:childTnLst>
                                    <p:set>
                                      <p:cBhvr>
                                        <p:cTn id="12" dur="1" fill="hold">
                                          <p:stCondLst>
                                            <p:cond delay="0"/>
                                          </p:stCondLst>
                                        </p:cTn>
                                        <p:tgtEl>
                                          <p:spTgt spid="275"/>
                                        </p:tgtEl>
                                        <p:attrNameLst>
                                          <p:attrName>style.visibility</p:attrName>
                                        </p:attrNameLst>
                                      </p:cBhvr>
                                      <p:to>
                                        <p:strVal val="visible"/>
                                      </p:to>
                                    </p:set>
                                    <p:animEffect transition="in" filter="fade">
                                      <p:cBhvr>
                                        <p:cTn id="13" dur="300"/>
                                        <p:tgtEl>
                                          <p:spTgt spid="275"/>
                                        </p:tgtEl>
                                      </p:cBhvr>
                                    </p:animEffect>
                                    <p:anim calcmode="lin" valueType="num">
                                      <p:cBhvr>
                                        <p:cTn id="14" dur="300" fill="hold"/>
                                        <p:tgtEl>
                                          <p:spTgt spid="275"/>
                                        </p:tgtEl>
                                        <p:attrNameLst>
                                          <p:attrName>ppt_x</p:attrName>
                                        </p:attrNameLst>
                                      </p:cBhvr>
                                      <p:tavLst>
                                        <p:tav tm="0">
                                          <p:val>
                                            <p:strVal val="#ppt_x"/>
                                          </p:val>
                                        </p:tav>
                                        <p:tav tm="100000">
                                          <p:val>
                                            <p:strVal val="#ppt_x"/>
                                          </p:val>
                                        </p:tav>
                                      </p:tavLst>
                                    </p:anim>
                                    <p:anim calcmode="lin" valueType="num">
                                      <p:cBhvr>
                                        <p:cTn id="15" dur="300" fill="hold"/>
                                        <p:tgtEl>
                                          <p:spTgt spid="275"/>
                                        </p:tgtEl>
                                        <p:attrNameLst>
                                          <p:attrName>ppt_y</p:attrName>
                                        </p:attrNameLst>
                                      </p:cBhvr>
                                      <p:tavLst>
                                        <p:tav tm="0">
                                          <p:val>
                                            <p:strVal val="#ppt_y+.1"/>
                                          </p:val>
                                        </p:tav>
                                        <p:tav tm="100000">
                                          <p:val>
                                            <p:strVal val="#ppt_y"/>
                                          </p:val>
                                        </p:tav>
                                      </p:tavLst>
                                    </p:anim>
                                  </p:childTnLst>
                                </p:cTn>
                              </p:par>
                            </p:childTnLst>
                          </p:cTn>
                        </p:par>
                        <p:par>
                          <p:cTn id="16" fill="hold">
                            <p:stCondLst>
                              <p:cond delay="600"/>
                            </p:stCondLst>
                            <p:childTnLst>
                              <p:par>
                                <p:cTn id="17" presetID="42" presetClass="entr" presetSubtype="0" fill="hold" grpId="0" nodeType="afterEffect">
                                  <p:stCondLst>
                                    <p:cond delay="0"/>
                                  </p:stCondLst>
                                  <p:childTnLst>
                                    <p:set>
                                      <p:cBhvr>
                                        <p:cTn id="18" dur="1" fill="hold">
                                          <p:stCondLst>
                                            <p:cond delay="0"/>
                                          </p:stCondLst>
                                        </p:cTn>
                                        <p:tgtEl>
                                          <p:spTgt spid="276"/>
                                        </p:tgtEl>
                                        <p:attrNameLst>
                                          <p:attrName>style.visibility</p:attrName>
                                        </p:attrNameLst>
                                      </p:cBhvr>
                                      <p:to>
                                        <p:strVal val="visible"/>
                                      </p:to>
                                    </p:set>
                                    <p:animEffect transition="in" filter="fade">
                                      <p:cBhvr>
                                        <p:cTn id="19" dur="300"/>
                                        <p:tgtEl>
                                          <p:spTgt spid="276"/>
                                        </p:tgtEl>
                                      </p:cBhvr>
                                    </p:animEffect>
                                    <p:anim calcmode="lin" valueType="num">
                                      <p:cBhvr>
                                        <p:cTn id="20" dur="300" fill="hold"/>
                                        <p:tgtEl>
                                          <p:spTgt spid="276"/>
                                        </p:tgtEl>
                                        <p:attrNameLst>
                                          <p:attrName>ppt_x</p:attrName>
                                        </p:attrNameLst>
                                      </p:cBhvr>
                                      <p:tavLst>
                                        <p:tav tm="0">
                                          <p:val>
                                            <p:strVal val="#ppt_x"/>
                                          </p:val>
                                        </p:tav>
                                        <p:tav tm="100000">
                                          <p:val>
                                            <p:strVal val="#ppt_x"/>
                                          </p:val>
                                        </p:tav>
                                      </p:tavLst>
                                    </p:anim>
                                    <p:anim calcmode="lin" valueType="num">
                                      <p:cBhvr>
                                        <p:cTn id="21" dur="300" fill="hold"/>
                                        <p:tgtEl>
                                          <p:spTgt spid="276"/>
                                        </p:tgtEl>
                                        <p:attrNameLst>
                                          <p:attrName>ppt_y</p:attrName>
                                        </p:attrNameLst>
                                      </p:cBhvr>
                                      <p:tavLst>
                                        <p:tav tm="0">
                                          <p:val>
                                            <p:strVal val="#ppt_y+.1"/>
                                          </p:val>
                                        </p:tav>
                                        <p:tav tm="100000">
                                          <p:val>
                                            <p:strVal val="#ppt_y"/>
                                          </p:val>
                                        </p:tav>
                                      </p:tavLst>
                                    </p:anim>
                                  </p:childTnLst>
                                </p:cTn>
                              </p:par>
                            </p:childTnLst>
                          </p:cTn>
                        </p:par>
                        <p:par>
                          <p:cTn id="22" fill="hold">
                            <p:stCondLst>
                              <p:cond delay="900"/>
                            </p:stCondLst>
                            <p:childTnLst>
                              <p:par>
                                <p:cTn id="23" presetID="42" presetClass="entr" presetSubtype="0" fill="hold" grpId="0" nodeType="afterEffect">
                                  <p:stCondLst>
                                    <p:cond delay="0"/>
                                  </p:stCondLst>
                                  <p:childTnLst>
                                    <p:set>
                                      <p:cBhvr>
                                        <p:cTn id="24" dur="1" fill="hold">
                                          <p:stCondLst>
                                            <p:cond delay="0"/>
                                          </p:stCondLst>
                                        </p:cTn>
                                        <p:tgtEl>
                                          <p:spTgt spid="277"/>
                                        </p:tgtEl>
                                        <p:attrNameLst>
                                          <p:attrName>style.visibility</p:attrName>
                                        </p:attrNameLst>
                                      </p:cBhvr>
                                      <p:to>
                                        <p:strVal val="visible"/>
                                      </p:to>
                                    </p:set>
                                    <p:animEffect transition="in" filter="fade">
                                      <p:cBhvr>
                                        <p:cTn id="25" dur="300"/>
                                        <p:tgtEl>
                                          <p:spTgt spid="277"/>
                                        </p:tgtEl>
                                      </p:cBhvr>
                                    </p:animEffect>
                                    <p:anim calcmode="lin" valueType="num">
                                      <p:cBhvr>
                                        <p:cTn id="26" dur="300" fill="hold"/>
                                        <p:tgtEl>
                                          <p:spTgt spid="277"/>
                                        </p:tgtEl>
                                        <p:attrNameLst>
                                          <p:attrName>ppt_x</p:attrName>
                                        </p:attrNameLst>
                                      </p:cBhvr>
                                      <p:tavLst>
                                        <p:tav tm="0">
                                          <p:val>
                                            <p:strVal val="#ppt_x"/>
                                          </p:val>
                                        </p:tav>
                                        <p:tav tm="100000">
                                          <p:val>
                                            <p:strVal val="#ppt_x"/>
                                          </p:val>
                                        </p:tav>
                                      </p:tavLst>
                                    </p:anim>
                                    <p:anim calcmode="lin" valueType="num">
                                      <p:cBhvr>
                                        <p:cTn id="27" dur="300" fill="hold"/>
                                        <p:tgtEl>
                                          <p:spTgt spid="277"/>
                                        </p:tgtEl>
                                        <p:attrNameLst>
                                          <p:attrName>ppt_y</p:attrName>
                                        </p:attrNameLst>
                                      </p:cBhvr>
                                      <p:tavLst>
                                        <p:tav tm="0">
                                          <p:val>
                                            <p:strVal val="#ppt_y+.1"/>
                                          </p:val>
                                        </p:tav>
                                        <p:tav tm="100000">
                                          <p:val>
                                            <p:strVal val="#ppt_y"/>
                                          </p:val>
                                        </p:tav>
                                      </p:tavLst>
                                    </p:anim>
                                  </p:childTnLst>
                                </p:cTn>
                              </p:par>
                            </p:childTnLst>
                          </p:cTn>
                        </p:par>
                        <p:par>
                          <p:cTn id="28" fill="hold">
                            <p:stCondLst>
                              <p:cond delay="1200"/>
                            </p:stCondLst>
                            <p:childTnLst>
                              <p:par>
                                <p:cTn id="29" presetID="42" presetClass="entr" presetSubtype="0" fill="hold" grpId="0" nodeType="afterEffect">
                                  <p:stCondLst>
                                    <p:cond delay="0"/>
                                  </p:stCondLst>
                                  <p:childTnLst>
                                    <p:set>
                                      <p:cBhvr>
                                        <p:cTn id="30" dur="1" fill="hold">
                                          <p:stCondLst>
                                            <p:cond delay="0"/>
                                          </p:stCondLst>
                                        </p:cTn>
                                        <p:tgtEl>
                                          <p:spTgt spid="278"/>
                                        </p:tgtEl>
                                        <p:attrNameLst>
                                          <p:attrName>style.visibility</p:attrName>
                                        </p:attrNameLst>
                                      </p:cBhvr>
                                      <p:to>
                                        <p:strVal val="visible"/>
                                      </p:to>
                                    </p:set>
                                    <p:animEffect transition="in" filter="fade">
                                      <p:cBhvr>
                                        <p:cTn id="31" dur="300"/>
                                        <p:tgtEl>
                                          <p:spTgt spid="278"/>
                                        </p:tgtEl>
                                      </p:cBhvr>
                                    </p:animEffect>
                                    <p:anim calcmode="lin" valueType="num">
                                      <p:cBhvr>
                                        <p:cTn id="32" dur="300" fill="hold"/>
                                        <p:tgtEl>
                                          <p:spTgt spid="278"/>
                                        </p:tgtEl>
                                        <p:attrNameLst>
                                          <p:attrName>ppt_x</p:attrName>
                                        </p:attrNameLst>
                                      </p:cBhvr>
                                      <p:tavLst>
                                        <p:tav tm="0">
                                          <p:val>
                                            <p:strVal val="#ppt_x"/>
                                          </p:val>
                                        </p:tav>
                                        <p:tav tm="100000">
                                          <p:val>
                                            <p:strVal val="#ppt_x"/>
                                          </p:val>
                                        </p:tav>
                                      </p:tavLst>
                                    </p:anim>
                                    <p:anim calcmode="lin" valueType="num">
                                      <p:cBhvr>
                                        <p:cTn id="33" dur="300" fill="hold"/>
                                        <p:tgtEl>
                                          <p:spTgt spid="278"/>
                                        </p:tgtEl>
                                        <p:attrNameLst>
                                          <p:attrName>ppt_y</p:attrName>
                                        </p:attrNameLst>
                                      </p:cBhvr>
                                      <p:tavLst>
                                        <p:tav tm="0">
                                          <p:val>
                                            <p:strVal val="#ppt_y+.1"/>
                                          </p:val>
                                        </p:tav>
                                        <p:tav tm="100000">
                                          <p:val>
                                            <p:strVal val="#ppt_y"/>
                                          </p:val>
                                        </p:tav>
                                      </p:tavLst>
                                    </p:anim>
                                  </p:childTnLst>
                                </p:cTn>
                              </p:par>
                            </p:childTnLst>
                          </p:cTn>
                        </p:par>
                        <p:par>
                          <p:cTn id="34" fill="hold">
                            <p:stCondLst>
                              <p:cond delay="1500"/>
                            </p:stCondLst>
                            <p:childTnLst>
                              <p:par>
                                <p:cTn id="35" presetID="42" presetClass="entr" presetSubtype="0" fill="hold" grpId="0" nodeType="afterEffect">
                                  <p:stCondLst>
                                    <p:cond delay="0"/>
                                  </p:stCondLst>
                                  <p:childTnLst>
                                    <p:set>
                                      <p:cBhvr>
                                        <p:cTn id="36" dur="1" fill="hold">
                                          <p:stCondLst>
                                            <p:cond delay="0"/>
                                          </p:stCondLst>
                                        </p:cTn>
                                        <p:tgtEl>
                                          <p:spTgt spid="279"/>
                                        </p:tgtEl>
                                        <p:attrNameLst>
                                          <p:attrName>style.visibility</p:attrName>
                                        </p:attrNameLst>
                                      </p:cBhvr>
                                      <p:to>
                                        <p:strVal val="visible"/>
                                      </p:to>
                                    </p:set>
                                    <p:animEffect transition="in" filter="fade">
                                      <p:cBhvr>
                                        <p:cTn id="37" dur="300"/>
                                        <p:tgtEl>
                                          <p:spTgt spid="279"/>
                                        </p:tgtEl>
                                      </p:cBhvr>
                                    </p:animEffect>
                                    <p:anim calcmode="lin" valueType="num">
                                      <p:cBhvr>
                                        <p:cTn id="38" dur="300" fill="hold"/>
                                        <p:tgtEl>
                                          <p:spTgt spid="279"/>
                                        </p:tgtEl>
                                        <p:attrNameLst>
                                          <p:attrName>ppt_x</p:attrName>
                                        </p:attrNameLst>
                                      </p:cBhvr>
                                      <p:tavLst>
                                        <p:tav tm="0">
                                          <p:val>
                                            <p:strVal val="#ppt_x"/>
                                          </p:val>
                                        </p:tav>
                                        <p:tav tm="100000">
                                          <p:val>
                                            <p:strVal val="#ppt_x"/>
                                          </p:val>
                                        </p:tav>
                                      </p:tavLst>
                                    </p:anim>
                                    <p:anim calcmode="lin" valueType="num">
                                      <p:cBhvr>
                                        <p:cTn id="39" dur="300" fill="hold"/>
                                        <p:tgtEl>
                                          <p:spTgt spid="279"/>
                                        </p:tgtEl>
                                        <p:attrNameLst>
                                          <p:attrName>ppt_y</p:attrName>
                                        </p:attrNameLst>
                                      </p:cBhvr>
                                      <p:tavLst>
                                        <p:tav tm="0">
                                          <p:val>
                                            <p:strVal val="#ppt_y+.1"/>
                                          </p:val>
                                        </p:tav>
                                        <p:tav tm="100000">
                                          <p:val>
                                            <p:strVal val="#ppt_y"/>
                                          </p:val>
                                        </p:tav>
                                      </p:tavLst>
                                    </p:anim>
                                  </p:childTnLst>
                                </p:cTn>
                              </p:par>
                            </p:childTnLst>
                          </p:cTn>
                        </p:par>
                        <p:par>
                          <p:cTn id="40" fill="hold">
                            <p:stCondLst>
                              <p:cond delay="1800"/>
                            </p:stCondLst>
                            <p:childTnLst>
                              <p:par>
                                <p:cTn id="41" presetID="42" presetClass="entr" presetSubtype="0" fill="hold" grpId="0" nodeType="afterEffect">
                                  <p:stCondLst>
                                    <p:cond delay="0"/>
                                  </p:stCondLst>
                                  <p:childTnLst>
                                    <p:set>
                                      <p:cBhvr>
                                        <p:cTn id="42" dur="1" fill="hold">
                                          <p:stCondLst>
                                            <p:cond delay="0"/>
                                          </p:stCondLst>
                                        </p:cTn>
                                        <p:tgtEl>
                                          <p:spTgt spid="280"/>
                                        </p:tgtEl>
                                        <p:attrNameLst>
                                          <p:attrName>style.visibility</p:attrName>
                                        </p:attrNameLst>
                                      </p:cBhvr>
                                      <p:to>
                                        <p:strVal val="visible"/>
                                      </p:to>
                                    </p:set>
                                    <p:animEffect transition="in" filter="fade">
                                      <p:cBhvr>
                                        <p:cTn id="43" dur="300"/>
                                        <p:tgtEl>
                                          <p:spTgt spid="280"/>
                                        </p:tgtEl>
                                      </p:cBhvr>
                                    </p:animEffect>
                                    <p:anim calcmode="lin" valueType="num">
                                      <p:cBhvr>
                                        <p:cTn id="44" dur="300" fill="hold"/>
                                        <p:tgtEl>
                                          <p:spTgt spid="280"/>
                                        </p:tgtEl>
                                        <p:attrNameLst>
                                          <p:attrName>ppt_x</p:attrName>
                                        </p:attrNameLst>
                                      </p:cBhvr>
                                      <p:tavLst>
                                        <p:tav tm="0">
                                          <p:val>
                                            <p:strVal val="#ppt_x"/>
                                          </p:val>
                                        </p:tav>
                                        <p:tav tm="100000">
                                          <p:val>
                                            <p:strVal val="#ppt_x"/>
                                          </p:val>
                                        </p:tav>
                                      </p:tavLst>
                                    </p:anim>
                                    <p:anim calcmode="lin" valueType="num">
                                      <p:cBhvr>
                                        <p:cTn id="45" dur="300" fill="hold"/>
                                        <p:tgtEl>
                                          <p:spTgt spid="280"/>
                                        </p:tgtEl>
                                        <p:attrNameLst>
                                          <p:attrName>ppt_y</p:attrName>
                                        </p:attrNameLst>
                                      </p:cBhvr>
                                      <p:tavLst>
                                        <p:tav tm="0">
                                          <p:val>
                                            <p:strVal val="#ppt_y+.1"/>
                                          </p:val>
                                        </p:tav>
                                        <p:tav tm="100000">
                                          <p:val>
                                            <p:strVal val="#ppt_y"/>
                                          </p:val>
                                        </p:tav>
                                      </p:tavLst>
                                    </p:anim>
                                  </p:childTnLst>
                                </p:cTn>
                              </p:par>
                            </p:childTnLst>
                          </p:cTn>
                        </p:par>
                        <p:par>
                          <p:cTn id="46" fill="hold">
                            <p:stCondLst>
                              <p:cond delay="2100"/>
                            </p:stCondLst>
                            <p:childTnLst>
                              <p:par>
                                <p:cTn id="47" presetID="42" presetClass="entr" presetSubtype="0" fill="hold" grpId="0" nodeType="afterEffect">
                                  <p:stCondLst>
                                    <p:cond delay="0"/>
                                  </p:stCondLst>
                                  <p:childTnLst>
                                    <p:set>
                                      <p:cBhvr>
                                        <p:cTn id="48" dur="1" fill="hold">
                                          <p:stCondLst>
                                            <p:cond delay="0"/>
                                          </p:stCondLst>
                                        </p:cTn>
                                        <p:tgtEl>
                                          <p:spTgt spid="281"/>
                                        </p:tgtEl>
                                        <p:attrNameLst>
                                          <p:attrName>style.visibility</p:attrName>
                                        </p:attrNameLst>
                                      </p:cBhvr>
                                      <p:to>
                                        <p:strVal val="visible"/>
                                      </p:to>
                                    </p:set>
                                    <p:animEffect transition="in" filter="fade">
                                      <p:cBhvr>
                                        <p:cTn id="49" dur="300"/>
                                        <p:tgtEl>
                                          <p:spTgt spid="281"/>
                                        </p:tgtEl>
                                      </p:cBhvr>
                                    </p:animEffect>
                                    <p:anim calcmode="lin" valueType="num">
                                      <p:cBhvr>
                                        <p:cTn id="50" dur="300" fill="hold"/>
                                        <p:tgtEl>
                                          <p:spTgt spid="281"/>
                                        </p:tgtEl>
                                        <p:attrNameLst>
                                          <p:attrName>ppt_x</p:attrName>
                                        </p:attrNameLst>
                                      </p:cBhvr>
                                      <p:tavLst>
                                        <p:tav tm="0">
                                          <p:val>
                                            <p:strVal val="#ppt_x"/>
                                          </p:val>
                                        </p:tav>
                                        <p:tav tm="100000">
                                          <p:val>
                                            <p:strVal val="#ppt_x"/>
                                          </p:val>
                                        </p:tav>
                                      </p:tavLst>
                                    </p:anim>
                                    <p:anim calcmode="lin" valueType="num">
                                      <p:cBhvr>
                                        <p:cTn id="51" dur="300" fill="hold"/>
                                        <p:tgtEl>
                                          <p:spTgt spid="281"/>
                                        </p:tgtEl>
                                        <p:attrNameLst>
                                          <p:attrName>ppt_y</p:attrName>
                                        </p:attrNameLst>
                                      </p:cBhvr>
                                      <p:tavLst>
                                        <p:tav tm="0">
                                          <p:val>
                                            <p:strVal val="#ppt_y+.1"/>
                                          </p:val>
                                        </p:tav>
                                        <p:tav tm="100000">
                                          <p:val>
                                            <p:strVal val="#ppt_y"/>
                                          </p:val>
                                        </p:tav>
                                      </p:tavLst>
                                    </p:anim>
                                  </p:childTnLst>
                                </p:cTn>
                              </p:par>
                            </p:childTnLst>
                          </p:cTn>
                        </p:par>
                        <p:par>
                          <p:cTn id="52" fill="hold">
                            <p:stCondLst>
                              <p:cond delay="2400"/>
                            </p:stCondLst>
                            <p:childTnLst>
                              <p:par>
                                <p:cTn id="53" presetID="42" presetClass="entr" presetSubtype="0" fill="hold" grpId="0" nodeType="afterEffect">
                                  <p:stCondLst>
                                    <p:cond delay="0"/>
                                  </p:stCondLst>
                                  <p:childTnLst>
                                    <p:set>
                                      <p:cBhvr>
                                        <p:cTn id="54" dur="1" fill="hold">
                                          <p:stCondLst>
                                            <p:cond delay="0"/>
                                          </p:stCondLst>
                                        </p:cTn>
                                        <p:tgtEl>
                                          <p:spTgt spid="282"/>
                                        </p:tgtEl>
                                        <p:attrNameLst>
                                          <p:attrName>style.visibility</p:attrName>
                                        </p:attrNameLst>
                                      </p:cBhvr>
                                      <p:to>
                                        <p:strVal val="visible"/>
                                      </p:to>
                                    </p:set>
                                    <p:animEffect transition="in" filter="fade">
                                      <p:cBhvr>
                                        <p:cTn id="55" dur="300"/>
                                        <p:tgtEl>
                                          <p:spTgt spid="282"/>
                                        </p:tgtEl>
                                      </p:cBhvr>
                                    </p:animEffect>
                                    <p:anim calcmode="lin" valueType="num">
                                      <p:cBhvr>
                                        <p:cTn id="56" dur="300" fill="hold"/>
                                        <p:tgtEl>
                                          <p:spTgt spid="282"/>
                                        </p:tgtEl>
                                        <p:attrNameLst>
                                          <p:attrName>ppt_x</p:attrName>
                                        </p:attrNameLst>
                                      </p:cBhvr>
                                      <p:tavLst>
                                        <p:tav tm="0">
                                          <p:val>
                                            <p:strVal val="#ppt_x"/>
                                          </p:val>
                                        </p:tav>
                                        <p:tav tm="100000">
                                          <p:val>
                                            <p:strVal val="#ppt_x"/>
                                          </p:val>
                                        </p:tav>
                                      </p:tavLst>
                                    </p:anim>
                                    <p:anim calcmode="lin" valueType="num">
                                      <p:cBhvr>
                                        <p:cTn id="57" dur="300" fill="hold"/>
                                        <p:tgtEl>
                                          <p:spTgt spid="282"/>
                                        </p:tgtEl>
                                        <p:attrNameLst>
                                          <p:attrName>ppt_y</p:attrName>
                                        </p:attrNameLst>
                                      </p:cBhvr>
                                      <p:tavLst>
                                        <p:tav tm="0">
                                          <p:val>
                                            <p:strVal val="#ppt_y+.1"/>
                                          </p:val>
                                        </p:tav>
                                        <p:tav tm="100000">
                                          <p:val>
                                            <p:strVal val="#ppt_y"/>
                                          </p:val>
                                        </p:tav>
                                      </p:tavLst>
                                    </p:anim>
                                  </p:childTnLst>
                                </p:cTn>
                              </p:par>
                            </p:childTnLst>
                          </p:cTn>
                        </p:par>
                        <p:par>
                          <p:cTn id="58" fill="hold">
                            <p:stCondLst>
                              <p:cond delay="2700"/>
                            </p:stCondLst>
                            <p:childTnLst>
                              <p:par>
                                <p:cTn id="59" presetID="42" presetClass="entr" presetSubtype="0" fill="hold" grpId="0" nodeType="afterEffect">
                                  <p:stCondLst>
                                    <p:cond delay="0"/>
                                  </p:stCondLst>
                                  <p:childTnLst>
                                    <p:set>
                                      <p:cBhvr>
                                        <p:cTn id="60" dur="1" fill="hold">
                                          <p:stCondLst>
                                            <p:cond delay="0"/>
                                          </p:stCondLst>
                                        </p:cTn>
                                        <p:tgtEl>
                                          <p:spTgt spid="283"/>
                                        </p:tgtEl>
                                        <p:attrNameLst>
                                          <p:attrName>style.visibility</p:attrName>
                                        </p:attrNameLst>
                                      </p:cBhvr>
                                      <p:to>
                                        <p:strVal val="visible"/>
                                      </p:to>
                                    </p:set>
                                    <p:animEffect transition="in" filter="fade">
                                      <p:cBhvr>
                                        <p:cTn id="61" dur="300"/>
                                        <p:tgtEl>
                                          <p:spTgt spid="283"/>
                                        </p:tgtEl>
                                      </p:cBhvr>
                                    </p:animEffect>
                                    <p:anim calcmode="lin" valueType="num">
                                      <p:cBhvr>
                                        <p:cTn id="62" dur="300" fill="hold"/>
                                        <p:tgtEl>
                                          <p:spTgt spid="283"/>
                                        </p:tgtEl>
                                        <p:attrNameLst>
                                          <p:attrName>ppt_x</p:attrName>
                                        </p:attrNameLst>
                                      </p:cBhvr>
                                      <p:tavLst>
                                        <p:tav tm="0">
                                          <p:val>
                                            <p:strVal val="#ppt_x"/>
                                          </p:val>
                                        </p:tav>
                                        <p:tav tm="100000">
                                          <p:val>
                                            <p:strVal val="#ppt_x"/>
                                          </p:val>
                                        </p:tav>
                                      </p:tavLst>
                                    </p:anim>
                                    <p:anim calcmode="lin" valueType="num">
                                      <p:cBhvr>
                                        <p:cTn id="63" dur="300" fill="hold"/>
                                        <p:tgtEl>
                                          <p:spTgt spid="283"/>
                                        </p:tgtEl>
                                        <p:attrNameLst>
                                          <p:attrName>ppt_y</p:attrName>
                                        </p:attrNameLst>
                                      </p:cBhvr>
                                      <p:tavLst>
                                        <p:tav tm="0">
                                          <p:val>
                                            <p:strVal val="#ppt_y+.1"/>
                                          </p:val>
                                        </p:tav>
                                        <p:tav tm="100000">
                                          <p:val>
                                            <p:strVal val="#ppt_y"/>
                                          </p:val>
                                        </p:tav>
                                      </p:tavLst>
                                    </p:anim>
                                  </p:childTnLst>
                                </p:cTn>
                              </p:par>
                            </p:childTnLst>
                          </p:cTn>
                        </p:par>
                        <p:par>
                          <p:cTn id="64" fill="hold">
                            <p:stCondLst>
                              <p:cond delay="3000"/>
                            </p:stCondLst>
                            <p:childTnLst>
                              <p:par>
                                <p:cTn id="65" presetID="42" presetClass="entr" presetSubtype="0" fill="hold" grpId="0" nodeType="afterEffect">
                                  <p:stCondLst>
                                    <p:cond delay="0"/>
                                  </p:stCondLst>
                                  <p:childTnLst>
                                    <p:set>
                                      <p:cBhvr>
                                        <p:cTn id="66" dur="1" fill="hold">
                                          <p:stCondLst>
                                            <p:cond delay="0"/>
                                          </p:stCondLst>
                                        </p:cTn>
                                        <p:tgtEl>
                                          <p:spTgt spid="284"/>
                                        </p:tgtEl>
                                        <p:attrNameLst>
                                          <p:attrName>style.visibility</p:attrName>
                                        </p:attrNameLst>
                                      </p:cBhvr>
                                      <p:to>
                                        <p:strVal val="visible"/>
                                      </p:to>
                                    </p:set>
                                    <p:animEffect transition="in" filter="fade">
                                      <p:cBhvr>
                                        <p:cTn id="67" dur="300"/>
                                        <p:tgtEl>
                                          <p:spTgt spid="284"/>
                                        </p:tgtEl>
                                      </p:cBhvr>
                                    </p:animEffect>
                                    <p:anim calcmode="lin" valueType="num">
                                      <p:cBhvr>
                                        <p:cTn id="68" dur="300" fill="hold"/>
                                        <p:tgtEl>
                                          <p:spTgt spid="284"/>
                                        </p:tgtEl>
                                        <p:attrNameLst>
                                          <p:attrName>ppt_x</p:attrName>
                                        </p:attrNameLst>
                                      </p:cBhvr>
                                      <p:tavLst>
                                        <p:tav tm="0">
                                          <p:val>
                                            <p:strVal val="#ppt_x"/>
                                          </p:val>
                                        </p:tav>
                                        <p:tav tm="100000">
                                          <p:val>
                                            <p:strVal val="#ppt_x"/>
                                          </p:val>
                                        </p:tav>
                                      </p:tavLst>
                                    </p:anim>
                                    <p:anim calcmode="lin" valueType="num">
                                      <p:cBhvr>
                                        <p:cTn id="69" dur="300" fill="hold"/>
                                        <p:tgtEl>
                                          <p:spTgt spid="284"/>
                                        </p:tgtEl>
                                        <p:attrNameLst>
                                          <p:attrName>ppt_y</p:attrName>
                                        </p:attrNameLst>
                                      </p:cBhvr>
                                      <p:tavLst>
                                        <p:tav tm="0">
                                          <p:val>
                                            <p:strVal val="#ppt_y+.1"/>
                                          </p:val>
                                        </p:tav>
                                        <p:tav tm="100000">
                                          <p:val>
                                            <p:strVal val="#ppt_y"/>
                                          </p:val>
                                        </p:tav>
                                      </p:tavLst>
                                    </p:anim>
                                  </p:childTnLst>
                                </p:cTn>
                              </p:par>
                            </p:childTnLst>
                          </p:cTn>
                        </p:par>
                        <p:par>
                          <p:cTn id="70" fill="hold">
                            <p:stCondLst>
                              <p:cond delay="3300"/>
                            </p:stCondLst>
                            <p:childTnLst>
                              <p:par>
                                <p:cTn id="71" presetID="42" presetClass="entr" presetSubtype="0" fill="hold" grpId="0" nodeType="afterEffect">
                                  <p:stCondLst>
                                    <p:cond delay="0"/>
                                  </p:stCondLst>
                                  <p:childTnLst>
                                    <p:set>
                                      <p:cBhvr>
                                        <p:cTn id="72" dur="1" fill="hold">
                                          <p:stCondLst>
                                            <p:cond delay="0"/>
                                          </p:stCondLst>
                                        </p:cTn>
                                        <p:tgtEl>
                                          <p:spTgt spid="285"/>
                                        </p:tgtEl>
                                        <p:attrNameLst>
                                          <p:attrName>style.visibility</p:attrName>
                                        </p:attrNameLst>
                                      </p:cBhvr>
                                      <p:to>
                                        <p:strVal val="visible"/>
                                      </p:to>
                                    </p:set>
                                    <p:animEffect transition="in" filter="fade">
                                      <p:cBhvr>
                                        <p:cTn id="73" dur="300"/>
                                        <p:tgtEl>
                                          <p:spTgt spid="285"/>
                                        </p:tgtEl>
                                      </p:cBhvr>
                                    </p:animEffect>
                                    <p:anim calcmode="lin" valueType="num">
                                      <p:cBhvr>
                                        <p:cTn id="74" dur="300" fill="hold"/>
                                        <p:tgtEl>
                                          <p:spTgt spid="285"/>
                                        </p:tgtEl>
                                        <p:attrNameLst>
                                          <p:attrName>ppt_x</p:attrName>
                                        </p:attrNameLst>
                                      </p:cBhvr>
                                      <p:tavLst>
                                        <p:tav tm="0">
                                          <p:val>
                                            <p:strVal val="#ppt_x"/>
                                          </p:val>
                                        </p:tav>
                                        <p:tav tm="100000">
                                          <p:val>
                                            <p:strVal val="#ppt_x"/>
                                          </p:val>
                                        </p:tav>
                                      </p:tavLst>
                                    </p:anim>
                                    <p:anim calcmode="lin" valueType="num">
                                      <p:cBhvr>
                                        <p:cTn id="75" dur="300" fill="hold"/>
                                        <p:tgtEl>
                                          <p:spTgt spid="285"/>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5" presetClass="entr" presetSubtype="0" fill="hold" grpId="1" nodeType="clickEffect">
                                  <p:stCondLst>
                                    <p:cond delay="0"/>
                                  </p:stCondLst>
                                  <p:childTnLst>
                                    <p:set>
                                      <p:cBhvr>
                                        <p:cTn id="79" dur="1" fill="hold">
                                          <p:stCondLst>
                                            <p:cond delay="0"/>
                                          </p:stCondLst>
                                        </p:cTn>
                                        <p:tgtEl>
                                          <p:spTgt spid="274"/>
                                        </p:tgtEl>
                                        <p:attrNameLst>
                                          <p:attrName>style.visibility</p:attrName>
                                        </p:attrNameLst>
                                      </p:cBhvr>
                                      <p:to>
                                        <p:strVal val="visible"/>
                                      </p:to>
                                    </p:set>
                                    <p:animEffect transition="in" filter="fade">
                                      <p:cBhvr>
                                        <p:cTn id="80" dur="2000"/>
                                        <p:tgtEl>
                                          <p:spTgt spid="274"/>
                                        </p:tgtEl>
                                      </p:cBhvr>
                                    </p:animEffect>
                                    <p:anim calcmode="lin" valueType="num">
                                      <p:cBhvr>
                                        <p:cTn id="81" dur="2000" fill="hold"/>
                                        <p:tgtEl>
                                          <p:spTgt spid="274"/>
                                        </p:tgtEl>
                                        <p:attrNameLst>
                                          <p:attrName>ppt_w</p:attrName>
                                        </p:attrNameLst>
                                      </p:cBhvr>
                                      <p:tavLst>
                                        <p:tav tm="0" fmla="#ppt_w*sin(2.5*pi*$)">
                                          <p:val>
                                            <p:fltVal val="0"/>
                                          </p:val>
                                        </p:tav>
                                        <p:tav tm="100000">
                                          <p:val>
                                            <p:fltVal val="1"/>
                                          </p:val>
                                        </p:tav>
                                      </p:tavLst>
                                    </p:anim>
                                    <p:anim calcmode="lin" valueType="num">
                                      <p:cBhvr>
                                        <p:cTn id="82" dur="2000" fill="hold"/>
                                        <p:tgtEl>
                                          <p:spTgt spid="274"/>
                                        </p:tgtEl>
                                        <p:attrNameLst>
                                          <p:attrName>ppt_h</p:attrName>
                                        </p:attrNameLst>
                                      </p:cBhvr>
                                      <p:tavLst>
                                        <p:tav tm="0">
                                          <p:val>
                                            <p:strVal val="#ppt_h"/>
                                          </p:val>
                                        </p:tav>
                                        <p:tav tm="100000">
                                          <p:val>
                                            <p:strVal val="#ppt_h"/>
                                          </p:val>
                                        </p:tav>
                                      </p:tavLst>
                                    </p:anim>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wipe(down)">
                                      <p:cBhvr>
                                        <p:cTn id="87" dur="500"/>
                                        <p:tgtEl>
                                          <p:spTgt spid="7"/>
                                        </p:tgtEl>
                                      </p:cBhvr>
                                    </p:animEffect>
                                  </p:childTnLst>
                                </p:cTn>
                              </p:par>
                            </p:childTnLst>
                          </p:cTn>
                        </p:par>
                      </p:childTnLst>
                    </p:cTn>
                  </p:par>
                  <p:par>
                    <p:cTn id="88" fill="hold">
                      <p:stCondLst>
                        <p:cond delay="indefinite"/>
                      </p:stCondLst>
                      <p:childTnLst>
                        <p:par>
                          <p:cTn id="89" fill="hold">
                            <p:stCondLst>
                              <p:cond delay="0"/>
                            </p:stCondLst>
                            <p:childTnLst>
                              <p:par>
                                <p:cTn id="90" presetID="45" presetClass="entr" presetSubtype="0" fill="hold" grpId="0" nodeType="clickEffect">
                                  <p:stCondLst>
                                    <p:cond delay="0"/>
                                  </p:stCondLst>
                                  <p:childTnLst>
                                    <p:set>
                                      <p:cBhvr>
                                        <p:cTn id="91" dur="1" fill="hold">
                                          <p:stCondLst>
                                            <p:cond delay="0"/>
                                          </p:stCondLst>
                                        </p:cTn>
                                        <p:tgtEl>
                                          <p:spTgt spid="12"/>
                                        </p:tgtEl>
                                        <p:attrNameLst>
                                          <p:attrName>style.visibility</p:attrName>
                                        </p:attrNameLst>
                                      </p:cBhvr>
                                      <p:to>
                                        <p:strVal val="visible"/>
                                      </p:to>
                                    </p:set>
                                    <p:animEffect transition="in" filter="fade">
                                      <p:cBhvr>
                                        <p:cTn id="92" dur="2000"/>
                                        <p:tgtEl>
                                          <p:spTgt spid="12"/>
                                        </p:tgtEl>
                                      </p:cBhvr>
                                    </p:animEffect>
                                    <p:anim calcmode="lin" valueType="num">
                                      <p:cBhvr>
                                        <p:cTn id="93" dur="2000" fill="hold"/>
                                        <p:tgtEl>
                                          <p:spTgt spid="12"/>
                                        </p:tgtEl>
                                        <p:attrNameLst>
                                          <p:attrName>ppt_w</p:attrName>
                                        </p:attrNameLst>
                                      </p:cBhvr>
                                      <p:tavLst>
                                        <p:tav tm="0" fmla="#ppt_w*sin(2.5*pi*$)">
                                          <p:val>
                                            <p:fltVal val="0"/>
                                          </p:val>
                                        </p:tav>
                                        <p:tav tm="100000">
                                          <p:val>
                                            <p:fltVal val="1"/>
                                          </p:val>
                                        </p:tav>
                                      </p:tavLst>
                                    </p:anim>
                                    <p:anim calcmode="lin" valueType="num">
                                      <p:cBhvr>
                                        <p:cTn id="94"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nodeType="clickEffect">
                                  <p:stCondLst>
                                    <p:cond delay="0"/>
                                  </p:stCondLst>
                                  <p:childTnLst>
                                    <p:set>
                                      <p:cBhvr>
                                        <p:cTn id="98" dur="1" fill="hold">
                                          <p:stCondLst>
                                            <p:cond delay="0"/>
                                          </p:stCondLst>
                                        </p:cTn>
                                        <p:tgtEl>
                                          <p:spTgt spid="15"/>
                                        </p:tgtEl>
                                        <p:attrNameLst>
                                          <p:attrName>style.visibility</p:attrName>
                                        </p:attrNameLst>
                                      </p:cBhvr>
                                      <p:to>
                                        <p:strVal val="visible"/>
                                      </p:to>
                                    </p:set>
                                    <p:animEffect transition="in" filter="wipe(down)">
                                      <p:cBhvr>
                                        <p:cTn id="99" dur="500"/>
                                        <p:tgtEl>
                                          <p:spTgt spid="15"/>
                                        </p:tgtEl>
                                      </p:cBhvr>
                                    </p:animEffect>
                                  </p:childTnLst>
                                </p:cTn>
                              </p:par>
                            </p:childTnLst>
                          </p:cTn>
                        </p:par>
                      </p:childTnLst>
                    </p:cTn>
                  </p:par>
                  <p:par>
                    <p:cTn id="100" fill="hold">
                      <p:stCondLst>
                        <p:cond delay="indefinite"/>
                      </p:stCondLst>
                      <p:childTnLst>
                        <p:par>
                          <p:cTn id="101" fill="hold">
                            <p:stCondLst>
                              <p:cond delay="0"/>
                            </p:stCondLst>
                            <p:childTnLst>
                              <p:par>
                                <p:cTn id="102" presetID="45" presetClass="entr" presetSubtype="0" fill="hold" grpId="0" nodeType="clickEffect">
                                  <p:stCondLst>
                                    <p:cond delay="0"/>
                                  </p:stCondLst>
                                  <p:childTnLst>
                                    <p:set>
                                      <p:cBhvr>
                                        <p:cTn id="103" dur="1" fill="hold">
                                          <p:stCondLst>
                                            <p:cond delay="0"/>
                                          </p:stCondLst>
                                        </p:cTn>
                                        <p:tgtEl>
                                          <p:spTgt spid="13"/>
                                        </p:tgtEl>
                                        <p:attrNameLst>
                                          <p:attrName>style.visibility</p:attrName>
                                        </p:attrNameLst>
                                      </p:cBhvr>
                                      <p:to>
                                        <p:strVal val="visible"/>
                                      </p:to>
                                    </p:set>
                                    <p:animEffect transition="in" filter="fade">
                                      <p:cBhvr>
                                        <p:cTn id="104" dur="2000"/>
                                        <p:tgtEl>
                                          <p:spTgt spid="13"/>
                                        </p:tgtEl>
                                      </p:cBhvr>
                                    </p:animEffect>
                                    <p:anim calcmode="lin" valueType="num">
                                      <p:cBhvr>
                                        <p:cTn id="105" dur="2000" fill="hold"/>
                                        <p:tgtEl>
                                          <p:spTgt spid="13"/>
                                        </p:tgtEl>
                                        <p:attrNameLst>
                                          <p:attrName>ppt_w</p:attrName>
                                        </p:attrNameLst>
                                      </p:cBhvr>
                                      <p:tavLst>
                                        <p:tav tm="0" fmla="#ppt_w*sin(2.5*pi*$)">
                                          <p:val>
                                            <p:fltVal val="0"/>
                                          </p:val>
                                        </p:tav>
                                        <p:tav tm="100000">
                                          <p:val>
                                            <p:fltVal val="1"/>
                                          </p:val>
                                        </p:tav>
                                      </p:tavLst>
                                    </p:anim>
                                    <p:anim calcmode="lin" valueType="num">
                                      <p:cBhvr>
                                        <p:cTn id="106"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nodeType="clickEffect">
                                  <p:stCondLst>
                                    <p:cond delay="0"/>
                                  </p:stCondLst>
                                  <p:childTnLst>
                                    <p:set>
                                      <p:cBhvr>
                                        <p:cTn id="110" dur="1" fill="hold">
                                          <p:stCondLst>
                                            <p:cond delay="0"/>
                                          </p:stCondLst>
                                        </p:cTn>
                                        <p:tgtEl>
                                          <p:spTgt spid="157"/>
                                        </p:tgtEl>
                                        <p:attrNameLst>
                                          <p:attrName>style.visibility</p:attrName>
                                        </p:attrNameLst>
                                      </p:cBhvr>
                                      <p:to>
                                        <p:strVal val="visible"/>
                                      </p:to>
                                    </p:set>
                                    <p:animEffect transition="in" filter="wipe(down)">
                                      <p:cBhvr>
                                        <p:cTn id="111" dur="500"/>
                                        <p:tgtEl>
                                          <p:spTgt spid="157"/>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nodeType="clickEffect">
                                  <p:stCondLst>
                                    <p:cond delay="0"/>
                                  </p:stCondLst>
                                  <p:childTnLst>
                                    <p:set>
                                      <p:cBhvr>
                                        <p:cTn id="115" dur="1" fill="hold">
                                          <p:stCondLst>
                                            <p:cond delay="0"/>
                                          </p:stCondLst>
                                        </p:cTn>
                                        <p:tgtEl>
                                          <p:spTgt spid="166"/>
                                        </p:tgtEl>
                                        <p:attrNameLst>
                                          <p:attrName>style.visibility</p:attrName>
                                        </p:attrNameLst>
                                      </p:cBhvr>
                                      <p:to>
                                        <p:strVal val="visible"/>
                                      </p:to>
                                    </p:set>
                                    <p:animEffect transition="in" filter="wipe(down)">
                                      <p:cBhvr>
                                        <p:cTn id="116" dur="500"/>
                                        <p:tgtEl>
                                          <p:spTgt spid="166"/>
                                        </p:tgtEl>
                                      </p:cBhvr>
                                    </p:animEffect>
                                  </p:childTnLst>
                                </p:cTn>
                              </p:par>
                            </p:childTnLst>
                          </p:cTn>
                        </p:par>
                      </p:childTnLst>
                    </p:cTn>
                  </p:par>
                  <p:par>
                    <p:cTn id="117" fill="hold">
                      <p:stCondLst>
                        <p:cond delay="indefinite"/>
                      </p:stCondLst>
                      <p:childTnLst>
                        <p:par>
                          <p:cTn id="118" fill="hold">
                            <p:stCondLst>
                              <p:cond delay="0"/>
                            </p:stCondLst>
                            <p:childTnLst>
                              <p:par>
                                <p:cTn id="119" presetID="16" presetClass="entr" presetSubtype="21" fill="hold" nodeType="clickEffect">
                                  <p:stCondLst>
                                    <p:cond delay="0"/>
                                  </p:stCondLst>
                                  <p:childTnLst>
                                    <p:set>
                                      <p:cBhvr>
                                        <p:cTn id="120" dur="1" fill="hold">
                                          <p:stCondLst>
                                            <p:cond delay="0"/>
                                          </p:stCondLst>
                                        </p:cTn>
                                        <p:tgtEl>
                                          <p:spTgt spid="14"/>
                                        </p:tgtEl>
                                        <p:attrNameLst>
                                          <p:attrName>style.visibility</p:attrName>
                                        </p:attrNameLst>
                                      </p:cBhvr>
                                      <p:to>
                                        <p:strVal val="visible"/>
                                      </p:to>
                                    </p:set>
                                    <p:animEffect transition="in" filter="barn(inVertical)">
                                      <p:cBhvr>
                                        <p:cTn id="1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 grpId="0" animBg="1"/>
      <p:bldP spid="274" grpId="1" animBg="1"/>
      <p:bldP spid="275" grpId="0" animBg="1"/>
      <p:bldP spid="276" grpId="0" animBg="1"/>
      <p:bldP spid="277" grpId="0" animBg="1"/>
      <p:bldP spid="278" grpId="0" animBg="1"/>
      <p:bldP spid="279" grpId="0" animBg="1"/>
      <p:bldP spid="280" grpId="0" animBg="1"/>
      <p:bldP spid="281" grpId="0" animBg="1"/>
      <p:bldP spid="282" grpId="0" animBg="1"/>
      <p:bldP spid="283" grpId="0" animBg="1"/>
      <p:bldP spid="284" grpId="0" animBg="1"/>
      <p:bldP spid="285" grpId="0" animBg="1"/>
      <p:bldP spid="12" grpId="0"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552701" y="262360"/>
            <a:ext cx="6534150" cy="984498"/>
          </a:xfrm>
          <a:prstGeom prst="rect">
            <a:avLst/>
          </a:prstGeom>
        </p:spPr>
        <p:txBody>
          <a:bodyPr wrap="square" lIns="91438" tIns="45719" rIns="91438" bIns="45719">
            <a:spAutoFit/>
          </a:bodyPr>
          <a:lstStyle/>
          <a:p>
            <a:pPr>
              <a:lnSpc>
                <a:spcPct val="130000"/>
              </a:lnSpc>
            </a:pPr>
            <a:r>
              <a:rPr kumimoji="1" lang="zh-CN" altLang="en-US" sz="2400" b="1" smtClean="0">
                <a:latin typeface="Century Gothic"/>
                <a:ea typeface="微软雅黑"/>
              </a:rPr>
              <a:t>工作流程 </a:t>
            </a:r>
            <a:r>
              <a:rPr kumimoji="1" lang="en-US" altLang="zh-CN" sz="2400" smtClean="0">
                <a:solidFill>
                  <a:schemeClr val="bg1">
                    <a:lumMod val="50000"/>
                  </a:schemeClr>
                </a:solidFill>
                <a:latin typeface="+mn-ea"/>
              </a:rPr>
              <a:t>WORK PROCESS</a:t>
            </a:r>
          </a:p>
          <a:p>
            <a:pPr>
              <a:lnSpc>
                <a:spcPct val="130000"/>
              </a:lnSpc>
            </a:pPr>
            <a:endParaRPr kumimoji="1" lang="en-US" altLang="zh-CN" sz="2400" b="1" dirty="0">
              <a:latin typeface="Century Gothic"/>
              <a:ea typeface="微软雅黑"/>
            </a:endParaRPr>
          </a:p>
        </p:txBody>
      </p:sp>
      <p:sp>
        <p:nvSpPr>
          <p:cNvPr id="21" name="矩形 20"/>
          <p:cNvSpPr/>
          <p:nvPr/>
        </p:nvSpPr>
        <p:spPr>
          <a:xfrm>
            <a:off x="1174490" y="4145106"/>
            <a:ext cx="9973661" cy="1938990"/>
          </a:xfrm>
          <a:prstGeom prst="rect">
            <a:avLst/>
          </a:prstGeom>
        </p:spPr>
        <p:txBody>
          <a:bodyPr wrap="square" lIns="91438" tIns="45719" rIns="91438" bIns="45719">
            <a:spAutoFit/>
          </a:bodyPr>
          <a:lstStyle/>
          <a:p>
            <a:pPr marL="228600" indent="-228600" defTabSz="914378">
              <a:lnSpc>
                <a:spcPct val="200000"/>
              </a:lnSpc>
              <a:buFont typeface="+mj-lt"/>
              <a:buAutoNum type="arabicPeriod"/>
            </a:pP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原型阶段，就产品的内容、功能呈现方式进行沟通。</a:t>
            </a:r>
            <a:endPar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marL="228600" indent="-228600" defTabSz="914378">
              <a:lnSpc>
                <a:spcPct val="200000"/>
              </a:lnSpc>
              <a:buFont typeface="+mj-lt"/>
              <a:buAutoNum type="arabicPeriod"/>
            </a:pP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视觉</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稿阶段就是根据原型确定的内容版式完成界面设计</a:t>
            </a:r>
            <a:endPar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marL="228600" indent="-228600" defTabSz="914378">
              <a:lnSpc>
                <a:spcPct val="200000"/>
              </a:lnSpc>
              <a:buFont typeface="+mj-lt"/>
              <a:buAutoNum type="arabicPeriod"/>
            </a:pP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设计规范就是所有页面中共性的东</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西，比</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如说字体不同的大小、图片的尺寸、按钮的样式</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等</a:t>
            </a:r>
            <a:endPar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marL="228600" indent="-228600" defTabSz="914378">
              <a:lnSpc>
                <a:spcPct val="200000"/>
              </a:lnSpc>
              <a:buFont typeface="+mj-lt"/>
              <a:buAutoNum type="arabicPeriod"/>
            </a:pP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前端工程师会用代码重构我们设计的页</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面，把</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图纸变为静态页面</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a:t>
            </a:r>
            <a:endPar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marL="228600" indent="-228600" defTabSz="914378">
              <a:lnSpc>
                <a:spcPct val="200000"/>
              </a:lnSpc>
              <a:buFont typeface="+mj-lt"/>
              <a:buAutoNum type="arabicPeriod"/>
            </a:pP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网页设计完成后还需</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要进</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行项目走</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查，来</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确定网页还原度是否有问题。</a:t>
            </a:r>
            <a:endParaRPr lang="zh-CN"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sp>
        <p:nvSpPr>
          <p:cNvPr id="3" name="矩形 2"/>
          <p:cNvSpPr/>
          <p:nvPr/>
        </p:nvSpPr>
        <p:spPr>
          <a:xfrm>
            <a:off x="1174490" y="1487905"/>
            <a:ext cx="9843020" cy="830997"/>
          </a:xfrm>
          <a:prstGeom prst="rect">
            <a:avLst/>
          </a:prstGeom>
        </p:spPr>
        <p:txBody>
          <a:bodyPr wrap="square">
            <a:spAutoFit/>
          </a:bodyPr>
          <a:lstStyle/>
          <a:p>
            <a:pPr indent="457200">
              <a:lnSpc>
                <a:spcPct val="200000"/>
              </a:lnSpc>
            </a:pP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除了之</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前的</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用户研究、撰写产品需求文档、市场文档、做竞品调研等工作之</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外，与</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设计师密切相关的网站项目流程可以分为原型图阶段、视觉稿阶段、设计规范阶段、切图阶段、前端代码阶段、项目走查阶段六个阶段。</a:t>
            </a:r>
          </a:p>
        </p:txBody>
      </p:sp>
      <p:grpSp>
        <p:nvGrpSpPr>
          <p:cNvPr id="10" name="组合 9"/>
          <p:cNvGrpSpPr/>
          <p:nvPr/>
        </p:nvGrpSpPr>
        <p:grpSpPr>
          <a:xfrm>
            <a:off x="2522681" y="2525850"/>
            <a:ext cx="7146638" cy="1356589"/>
            <a:chOff x="1117600" y="4747492"/>
            <a:chExt cx="7146638" cy="1356589"/>
          </a:xfrm>
        </p:grpSpPr>
        <p:sp>
          <p:nvSpPr>
            <p:cNvPr id="4" name="椭圆 3"/>
            <p:cNvSpPr/>
            <p:nvPr/>
          </p:nvSpPr>
          <p:spPr>
            <a:xfrm>
              <a:off x="1117600" y="4747493"/>
              <a:ext cx="1356588" cy="1356588"/>
            </a:xfrm>
            <a:prstGeom prst="ellipse">
              <a:avLst/>
            </a:prstGeom>
            <a:solidFill>
              <a:srgbClr val="FDDAB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smtClean="0">
                  <a:solidFill>
                    <a:schemeClr val="tx1">
                      <a:lumMod val="85000"/>
                      <a:lumOff val="15000"/>
                    </a:schemeClr>
                  </a:solidFill>
                </a:rPr>
                <a:t>原型图</a:t>
              </a:r>
              <a:endParaRPr lang="zh-CN" altLang="en-US" sz="1400">
                <a:solidFill>
                  <a:schemeClr val="tx1">
                    <a:lumMod val="85000"/>
                    <a:lumOff val="15000"/>
                  </a:schemeClr>
                </a:solidFill>
              </a:endParaRPr>
            </a:p>
          </p:txBody>
        </p:sp>
        <p:sp>
          <p:nvSpPr>
            <p:cNvPr id="14" name="椭圆 13"/>
            <p:cNvSpPr/>
            <p:nvPr/>
          </p:nvSpPr>
          <p:spPr>
            <a:xfrm>
              <a:off x="2275610" y="4747492"/>
              <a:ext cx="1356588" cy="1356588"/>
            </a:xfrm>
            <a:prstGeom prst="ellipse">
              <a:avLst/>
            </a:prstGeom>
            <a:solidFill>
              <a:srgbClr val="FDDAB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smtClean="0">
                  <a:solidFill>
                    <a:schemeClr val="tx1">
                      <a:lumMod val="85000"/>
                      <a:lumOff val="15000"/>
                    </a:schemeClr>
                  </a:solidFill>
                </a:rPr>
                <a:t>视觉稿</a:t>
              </a:r>
              <a:endParaRPr lang="zh-CN" altLang="en-US" sz="1400">
                <a:solidFill>
                  <a:schemeClr val="tx1">
                    <a:lumMod val="85000"/>
                    <a:lumOff val="15000"/>
                  </a:schemeClr>
                </a:solidFill>
              </a:endParaRPr>
            </a:p>
          </p:txBody>
        </p:sp>
        <p:sp>
          <p:nvSpPr>
            <p:cNvPr id="15" name="椭圆 14"/>
            <p:cNvSpPr/>
            <p:nvPr/>
          </p:nvSpPr>
          <p:spPr>
            <a:xfrm>
              <a:off x="3433620" y="4747492"/>
              <a:ext cx="1356588" cy="1356588"/>
            </a:xfrm>
            <a:prstGeom prst="ellipse">
              <a:avLst/>
            </a:prstGeom>
            <a:solidFill>
              <a:srgbClr val="FDDAB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smtClean="0">
                  <a:solidFill>
                    <a:schemeClr val="tx1">
                      <a:lumMod val="85000"/>
                      <a:lumOff val="15000"/>
                    </a:schemeClr>
                  </a:solidFill>
                </a:rPr>
                <a:t>设计规范</a:t>
              </a:r>
              <a:endParaRPr lang="zh-CN" altLang="en-US" sz="1400">
                <a:solidFill>
                  <a:schemeClr val="tx1">
                    <a:lumMod val="85000"/>
                    <a:lumOff val="15000"/>
                  </a:schemeClr>
                </a:solidFill>
              </a:endParaRPr>
            </a:p>
          </p:txBody>
        </p:sp>
        <p:sp>
          <p:nvSpPr>
            <p:cNvPr id="18" name="椭圆 17"/>
            <p:cNvSpPr/>
            <p:nvPr/>
          </p:nvSpPr>
          <p:spPr>
            <a:xfrm>
              <a:off x="4591630" y="4747492"/>
              <a:ext cx="1356588" cy="1356588"/>
            </a:xfrm>
            <a:prstGeom prst="ellipse">
              <a:avLst/>
            </a:prstGeom>
            <a:solidFill>
              <a:srgbClr val="FDDAB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lumMod val="85000"/>
                      <a:lumOff val="15000"/>
                    </a:schemeClr>
                  </a:solidFill>
                </a:rPr>
                <a:t>切图标注</a:t>
              </a:r>
            </a:p>
          </p:txBody>
        </p:sp>
        <p:sp>
          <p:nvSpPr>
            <p:cNvPr id="19" name="椭圆 18"/>
            <p:cNvSpPr/>
            <p:nvPr/>
          </p:nvSpPr>
          <p:spPr>
            <a:xfrm>
              <a:off x="5749640" y="4747492"/>
              <a:ext cx="1356588" cy="1356588"/>
            </a:xfrm>
            <a:prstGeom prst="ellipse">
              <a:avLst/>
            </a:prstGeom>
            <a:solidFill>
              <a:srgbClr val="FDDAB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smtClean="0">
                  <a:solidFill>
                    <a:schemeClr val="tx1">
                      <a:lumMod val="85000"/>
                      <a:lumOff val="15000"/>
                    </a:schemeClr>
                  </a:solidFill>
                </a:rPr>
                <a:t>前端代码</a:t>
              </a:r>
              <a:endParaRPr lang="zh-CN" altLang="en-US" sz="1400">
                <a:solidFill>
                  <a:schemeClr val="tx1">
                    <a:lumMod val="85000"/>
                    <a:lumOff val="15000"/>
                  </a:schemeClr>
                </a:solidFill>
              </a:endParaRPr>
            </a:p>
          </p:txBody>
        </p:sp>
        <p:sp>
          <p:nvSpPr>
            <p:cNvPr id="22" name="椭圆 21"/>
            <p:cNvSpPr/>
            <p:nvPr/>
          </p:nvSpPr>
          <p:spPr>
            <a:xfrm>
              <a:off x="6907650" y="4747492"/>
              <a:ext cx="1356588" cy="1356588"/>
            </a:xfrm>
            <a:prstGeom prst="ellipse">
              <a:avLst/>
            </a:prstGeom>
            <a:solidFill>
              <a:srgbClr val="FDDAB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smtClean="0">
                  <a:solidFill>
                    <a:schemeClr val="tx1">
                      <a:lumMod val="85000"/>
                      <a:lumOff val="15000"/>
                    </a:schemeClr>
                  </a:solidFill>
                </a:rPr>
                <a:t>项目走查</a:t>
              </a:r>
              <a:endParaRPr lang="zh-CN" altLang="en-US" sz="1400">
                <a:solidFill>
                  <a:schemeClr val="tx1">
                    <a:lumMod val="85000"/>
                    <a:lumOff val="15000"/>
                  </a:schemeClr>
                </a:solidFill>
              </a:endParaRPr>
            </a:p>
          </p:txBody>
        </p:sp>
      </p:grpSp>
    </p:spTree>
    <p:extLst>
      <p:ext uri="{BB962C8B-B14F-4D97-AF65-F5344CB8AC3E}">
        <p14:creationId xmlns:p14="http://schemas.microsoft.com/office/powerpoint/2010/main" val="1830401122"/>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5584459" y="285630"/>
            <a:ext cx="1040665" cy="1015661"/>
          </a:xfrm>
          <a:prstGeom prst="rect">
            <a:avLst/>
          </a:prstGeom>
          <a:noFill/>
        </p:spPr>
        <p:txBody>
          <a:bodyPr wrap="none" lIns="91438" tIns="45719" rIns="91438" bIns="45719" rtlCol="0">
            <a:spAutoFit/>
          </a:bodyPr>
          <a:lstStyle>
            <a:defPPr>
              <a:defRPr lang="zh-CN"/>
            </a:defPPr>
            <a:lvl1pPr defTabSz="914378">
              <a:defRPr sz="2400" b="1" kern="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6000" smtClean="0">
                <a:solidFill>
                  <a:schemeClr val="bg2"/>
                </a:solidFill>
                <a:latin typeface="Arial" panose="020B0604020202020204" pitchFamily="34" charset="0"/>
              </a:rPr>
              <a:t>01</a:t>
            </a:r>
            <a:endParaRPr lang="zh-CN" altLang="zh-CN" sz="6000">
              <a:solidFill>
                <a:schemeClr val="bg2"/>
              </a:solidFill>
              <a:latin typeface="Arial" panose="020B0604020202020204" pitchFamily="34" charset="0"/>
            </a:endParaRPr>
          </a:p>
        </p:txBody>
      </p:sp>
      <p:sp>
        <p:nvSpPr>
          <p:cNvPr id="11" name="矩形 10"/>
          <p:cNvSpPr/>
          <p:nvPr/>
        </p:nvSpPr>
        <p:spPr>
          <a:xfrm>
            <a:off x="4034359" y="608794"/>
            <a:ext cx="4140877" cy="369332"/>
          </a:xfrm>
          <a:prstGeom prst="rect">
            <a:avLst/>
          </a:prstGeom>
        </p:spPr>
        <p:txBody>
          <a:bodyPr wrap="none">
            <a:spAutoFit/>
          </a:bodyPr>
          <a:lstStyle/>
          <a:p>
            <a:pPr algn="ctr"/>
            <a:r>
              <a:rPr lang="zh-CN" altLang="en-US">
                <a:solidFill>
                  <a:srgbClr val="707070"/>
                </a:solidFill>
                <a:latin typeface="+mn-ea"/>
              </a:rPr>
              <a:t>基</a:t>
            </a:r>
            <a:r>
              <a:rPr lang="zh-CN" altLang="en-US" smtClean="0">
                <a:solidFill>
                  <a:srgbClr val="707070"/>
                </a:solidFill>
                <a:latin typeface="+mn-ea"/>
              </a:rPr>
              <a:t>本准则 </a:t>
            </a:r>
            <a:r>
              <a:rPr lang="en-US" altLang="zh-CN" smtClean="0">
                <a:solidFill>
                  <a:srgbClr val="707070"/>
                </a:solidFill>
                <a:latin typeface="+mn-ea"/>
              </a:rPr>
              <a:t>– </a:t>
            </a:r>
            <a:r>
              <a:rPr lang="zh-CN" altLang="en-US" smtClean="0">
                <a:solidFill>
                  <a:srgbClr val="707070"/>
                </a:solidFill>
                <a:latin typeface="+mn-ea"/>
              </a:rPr>
              <a:t>内容元素必须位于若干列上</a:t>
            </a:r>
            <a:endParaRPr lang="zh-CN" altLang="en-US">
              <a:solidFill>
                <a:srgbClr val="707070"/>
              </a:solidFill>
              <a:latin typeface="+mn-ea"/>
            </a:endParaRPr>
          </a:p>
        </p:txBody>
      </p:sp>
      <p:pic>
        <p:nvPicPr>
          <p:cNvPr id="1026" name="Picture 2" descr="https://image.uisdc.com/wp-content/uploads/2019/05/uisdc-cy-20190516-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75" y="1624455"/>
            <a:ext cx="7143750" cy="4943476"/>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7842249" y="1624455"/>
            <a:ext cx="3873499" cy="1569660"/>
          </a:xfrm>
          <a:prstGeom prst="rect">
            <a:avLst/>
          </a:prstGeom>
        </p:spPr>
        <p:txBody>
          <a:bodyPr wrap="square">
            <a:spAutoFit/>
          </a:bodyPr>
          <a:lstStyle/>
          <a:p>
            <a:pPr indent="457200">
              <a:lnSpc>
                <a:spcPct val="200000"/>
              </a:lnSpc>
            </a:pP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其核心思想是内容元素必须位于若干列</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上，可</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以任意分</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割，比如</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a:t>
            </a: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6×2</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a:t>
            </a: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3×4</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a:t>
            </a: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4×3</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a:t>
            </a:r>
            <a:endPar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marL="171450" indent="-171450">
              <a:lnSpc>
                <a:spcPct val="200000"/>
              </a:lnSpc>
              <a:buFont typeface="Arial" panose="020B0604020202020204" pitchFamily="34" charset="0"/>
              <a:buChar char="•"/>
            </a:pP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不要将内容元素留在水槽内。</a:t>
            </a:r>
            <a:endPar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marL="171450" indent="-171450">
              <a:lnSpc>
                <a:spcPct val="200000"/>
              </a:lnSpc>
              <a:buFont typeface="Arial" panose="020B0604020202020204" pitchFamily="34" charset="0"/>
              <a:buChar char="•"/>
            </a:pP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只要父级元素对齐栅格，子级可以不完全对齐列</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a:t>
            </a:r>
            <a:endPar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pic>
        <p:nvPicPr>
          <p:cNvPr id="1030" name="Picture 6" descr="https://image.uisdc.com/wp-content/uploads/2019/05/uisdc-cy-20190516-1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5087" y="5282499"/>
            <a:ext cx="4067821" cy="128543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image.uisdc.com/wp-content/uploads/2019/05/uisdc-cy-20190516-1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5087" y="3752850"/>
            <a:ext cx="4068102" cy="1285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309070"/>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5584459" y="285630"/>
            <a:ext cx="1040665" cy="1015661"/>
          </a:xfrm>
          <a:prstGeom prst="rect">
            <a:avLst/>
          </a:prstGeom>
          <a:noFill/>
        </p:spPr>
        <p:txBody>
          <a:bodyPr wrap="none" lIns="91438" tIns="45719" rIns="91438" bIns="45719" rtlCol="0">
            <a:spAutoFit/>
          </a:bodyPr>
          <a:lstStyle>
            <a:defPPr>
              <a:defRPr lang="zh-CN"/>
            </a:defPPr>
            <a:lvl1pPr defTabSz="914378">
              <a:defRPr sz="2400" b="1" kern="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6000" smtClean="0">
                <a:solidFill>
                  <a:schemeClr val="bg2"/>
                </a:solidFill>
                <a:latin typeface="Arial" panose="020B0604020202020204" pitchFamily="34" charset="0"/>
              </a:rPr>
              <a:t>01</a:t>
            </a:r>
            <a:endParaRPr lang="zh-CN" altLang="zh-CN" sz="6000">
              <a:solidFill>
                <a:schemeClr val="bg2"/>
              </a:solidFill>
              <a:latin typeface="Arial" panose="020B0604020202020204" pitchFamily="34" charset="0"/>
            </a:endParaRPr>
          </a:p>
        </p:txBody>
      </p:sp>
      <p:sp>
        <p:nvSpPr>
          <p:cNvPr id="11" name="矩形 10"/>
          <p:cNvSpPr/>
          <p:nvPr/>
        </p:nvSpPr>
        <p:spPr>
          <a:xfrm>
            <a:off x="5188521" y="608794"/>
            <a:ext cx="1832553" cy="369332"/>
          </a:xfrm>
          <a:prstGeom prst="rect">
            <a:avLst/>
          </a:prstGeom>
        </p:spPr>
        <p:txBody>
          <a:bodyPr wrap="none">
            <a:spAutoFit/>
          </a:bodyPr>
          <a:lstStyle/>
          <a:p>
            <a:pPr algn="ctr"/>
            <a:r>
              <a:rPr lang="zh-CN" altLang="en-US" smtClean="0">
                <a:solidFill>
                  <a:srgbClr val="707070"/>
                </a:solidFill>
                <a:latin typeface="+mn-ea"/>
              </a:rPr>
              <a:t>准则之外 </a:t>
            </a:r>
            <a:r>
              <a:rPr lang="en-US" altLang="zh-CN" smtClean="0">
                <a:solidFill>
                  <a:srgbClr val="707070"/>
                </a:solidFill>
                <a:latin typeface="+mn-ea"/>
              </a:rPr>
              <a:t>– </a:t>
            </a:r>
            <a:r>
              <a:rPr lang="zh-CN" altLang="en-US" smtClean="0">
                <a:solidFill>
                  <a:srgbClr val="707070"/>
                </a:solidFill>
                <a:latin typeface="+mn-ea"/>
              </a:rPr>
              <a:t>出血</a:t>
            </a:r>
            <a:endParaRPr lang="zh-CN" altLang="en-US">
              <a:solidFill>
                <a:srgbClr val="707070"/>
              </a:solidFill>
              <a:latin typeface="+mn-ea"/>
            </a:endParaRPr>
          </a:p>
        </p:txBody>
      </p:sp>
      <p:sp>
        <p:nvSpPr>
          <p:cNvPr id="8" name="矩形 7"/>
          <p:cNvSpPr/>
          <p:nvPr/>
        </p:nvSpPr>
        <p:spPr>
          <a:xfrm>
            <a:off x="1174490" y="1338514"/>
            <a:ext cx="9843020" cy="1200329"/>
          </a:xfrm>
          <a:prstGeom prst="rect">
            <a:avLst/>
          </a:prstGeom>
        </p:spPr>
        <p:txBody>
          <a:bodyPr wrap="square">
            <a:spAutoFit/>
          </a:bodyPr>
          <a:lstStyle/>
          <a:p>
            <a:pPr indent="457200">
              <a:lnSpc>
                <a:spcPct val="200000"/>
              </a:lnSpc>
            </a:pP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如果设计的是装饰元素之类的内容，可以接受它被裁切掉，此时也可以脱离栅格化的设计。</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完</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全出血的元素或纹理图形应该设计在画板边缘，并理解为出血的列网格</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。当</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背景颜色或者图片在完全出血的情况下，开发同学会把它理解为一个全屏的内容元素。</a:t>
            </a:r>
            <a:endPar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indent="457200">
              <a:lnSpc>
                <a:spcPct val="200000"/>
              </a:lnSpc>
            </a:pPr>
            <a:endPar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pic>
        <p:nvPicPr>
          <p:cNvPr id="2050" name="Picture 2" descr="https://image.uisdc.com/wp-content/uploads/2019/05/uisdc-cy-20190516-1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5" y="2411024"/>
            <a:ext cx="6149975" cy="61868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mage.uisdc.com/wp-content/uploads/2019/05/uisdc-cy-20190516-1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5124" y="2435267"/>
            <a:ext cx="5108114" cy="5114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049912"/>
      </p:ext>
    </p:extLst>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5584459" y="285630"/>
            <a:ext cx="1040665" cy="1015661"/>
          </a:xfrm>
          <a:prstGeom prst="rect">
            <a:avLst/>
          </a:prstGeom>
          <a:noFill/>
        </p:spPr>
        <p:txBody>
          <a:bodyPr wrap="none" lIns="91438" tIns="45719" rIns="91438" bIns="45719" rtlCol="0">
            <a:spAutoFit/>
          </a:bodyPr>
          <a:lstStyle>
            <a:defPPr>
              <a:defRPr lang="zh-CN"/>
            </a:defPPr>
            <a:lvl1pPr defTabSz="914378">
              <a:defRPr sz="2400" b="1" kern="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6000" smtClean="0">
                <a:solidFill>
                  <a:schemeClr val="bg2"/>
                </a:solidFill>
                <a:latin typeface="Arial" panose="020B0604020202020204" pitchFamily="34" charset="0"/>
              </a:rPr>
              <a:t>01</a:t>
            </a:r>
            <a:endParaRPr lang="zh-CN" altLang="zh-CN" sz="6000">
              <a:solidFill>
                <a:schemeClr val="bg2"/>
              </a:solidFill>
              <a:latin typeface="Arial" panose="020B0604020202020204" pitchFamily="34" charset="0"/>
            </a:endParaRPr>
          </a:p>
        </p:txBody>
      </p:sp>
      <p:sp>
        <p:nvSpPr>
          <p:cNvPr id="11" name="矩形 10"/>
          <p:cNvSpPr/>
          <p:nvPr/>
        </p:nvSpPr>
        <p:spPr>
          <a:xfrm>
            <a:off x="4726851" y="608794"/>
            <a:ext cx="2755884" cy="369332"/>
          </a:xfrm>
          <a:prstGeom prst="rect">
            <a:avLst/>
          </a:prstGeom>
        </p:spPr>
        <p:txBody>
          <a:bodyPr wrap="none">
            <a:spAutoFit/>
          </a:bodyPr>
          <a:lstStyle/>
          <a:p>
            <a:pPr algn="ctr"/>
            <a:r>
              <a:rPr lang="zh-CN" altLang="en-US">
                <a:solidFill>
                  <a:srgbClr val="707070"/>
                </a:solidFill>
                <a:latin typeface="+mn-ea"/>
              </a:rPr>
              <a:t>网站搭</a:t>
            </a:r>
            <a:r>
              <a:rPr lang="zh-CN" altLang="en-US" smtClean="0">
                <a:solidFill>
                  <a:srgbClr val="707070"/>
                </a:solidFill>
                <a:latin typeface="+mn-ea"/>
              </a:rPr>
              <a:t>建 </a:t>
            </a:r>
            <a:r>
              <a:rPr lang="en-US" altLang="zh-CN" smtClean="0">
                <a:solidFill>
                  <a:srgbClr val="707070"/>
                </a:solidFill>
                <a:latin typeface="+mn-ea"/>
              </a:rPr>
              <a:t>– </a:t>
            </a:r>
            <a:r>
              <a:rPr lang="zh-CN" altLang="en-US">
                <a:solidFill>
                  <a:srgbClr val="707070"/>
                </a:solidFill>
                <a:latin typeface="+mn-ea"/>
              </a:rPr>
              <a:t>栅</a:t>
            </a:r>
            <a:r>
              <a:rPr lang="zh-CN" altLang="en-US" smtClean="0">
                <a:solidFill>
                  <a:srgbClr val="707070"/>
                </a:solidFill>
                <a:latin typeface="+mn-ea"/>
              </a:rPr>
              <a:t>格系统</a:t>
            </a:r>
            <a:r>
              <a:rPr lang="zh-CN" altLang="en-US">
                <a:solidFill>
                  <a:srgbClr val="707070"/>
                </a:solidFill>
                <a:latin typeface="+mn-ea"/>
              </a:rPr>
              <a:t>设计</a:t>
            </a:r>
          </a:p>
        </p:txBody>
      </p:sp>
      <p:sp>
        <p:nvSpPr>
          <p:cNvPr id="261" name="矩形 260"/>
          <p:cNvSpPr/>
          <p:nvPr/>
        </p:nvSpPr>
        <p:spPr>
          <a:xfrm>
            <a:off x="7554748" y="2225240"/>
            <a:ext cx="4067624" cy="568745"/>
          </a:xfrm>
          <a:prstGeom prst="rect">
            <a:avLst/>
          </a:prstGeom>
        </p:spPr>
        <p:txBody>
          <a:bodyPr wrap="square">
            <a:spAutoFit/>
          </a:bodyPr>
          <a:lstStyle/>
          <a:p>
            <a:pPr>
              <a:lnSpc>
                <a:spcPct val="200000"/>
              </a:lnSpc>
            </a:pP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栅</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格总宽度：</a:t>
            </a:r>
            <a:r>
              <a:rPr lang="en-US" altLang="zh-CN" smtClean="0"/>
              <a:t> </a:t>
            </a:r>
            <a:r>
              <a:rPr lang="en-US" altLang="zh-CN"/>
              <a:t>W=(A*n)-</a:t>
            </a:r>
            <a:r>
              <a:rPr lang="en-US" altLang="zh-CN" smtClean="0"/>
              <a:t>i</a:t>
            </a:r>
          </a:p>
        </p:txBody>
      </p:sp>
      <p:sp>
        <p:nvSpPr>
          <p:cNvPr id="265" name="矩形 264"/>
          <p:cNvSpPr/>
          <p:nvPr/>
        </p:nvSpPr>
        <p:spPr>
          <a:xfrm>
            <a:off x="288018" y="2190703"/>
            <a:ext cx="6610350" cy="9254490"/>
          </a:xfrm>
          <a:prstGeom prst="rect">
            <a:avLst/>
          </a:prstGeom>
          <a:solidFill>
            <a:srgbClr val="ECF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矩形 265"/>
          <p:cNvSpPr/>
          <p:nvPr/>
        </p:nvSpPr>
        <p:spPr>
          <a:xfrm>
            <a:off x="1324991" y="2190703"/>
            <a:ext cx="4627245" cy="9254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 </a:t>
            </a:r>
            <a:endParaRPr lang="zh-CN" altLang="en-US"/>
          </a:p>
        </p:txBody>
      </p:sp>
      <p:grpSp>
        <p:nvGrpSpPr>
          <p:cNvPr id="267" name="组合 266"/>
          <p:cNvGrpSpPr/>
          <p:nvPr/>
        </p:nvGrpSpPr>
        <p:grpSpPr>
          <a:xfrm>
            <a:off x="1324991" y="2196867"/>
            <a:ext cx="4627245" cy="402451"/>
            <a:chOff x="976798" y="845936"/>
            <a:chExt cx="2520000" cy="219175"/>
          </a:xfrm>
        </p:grpSpPr>
        <p:sp>
          <p:nvSpPr>
            <p:cNvPr id="400" name="矩形 399"/>
            <p:cNvSpPr/>
            <p:nvPr/>
          </p:nvSpPr>
          <p:spPr>
            <a:xfrm>
              <a:off x="976798" y="849111"/>
              <a:ext cx="2520000" cy="2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1" name="矩形 400"/>
            <p:cNvSpPr/>
            <p:nvPr/>
          </p:nvSpPr>
          <p:spPr>
            <a:xfrm>
              <a:off x="976798" y="845936"/>
              <a:ext cx="428899" cy="216000"/>
            </a:xfrm>
            <a:prstGeom prst="rect">
              <a:avLst/>
            </a:prstGeom>
            <a:solidFill>
              <a:srgbClr val="81C3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smtClean="0"/>
                <a:t>LOGO</a:t>
              </a:r>
              <a:endParaRPr lang="zh-CN" altLang="en-US" sz="800"/>
            </a:p>
          </p:txBody>
        </p:sp>
        <p:grpSp>
          <p:nvGrpSpPr>
            <p:cNvPr id="402" name="组合 401"/>
            <p:cNvGrpSpPr/>
            <p:nvPr/>
          </p:nvGrpSpPr>
          <p:grpSpPr>
            <a:xfrm>
              <a:off x="1855058" y="899484"/>
              <a:ext cx="1380803" cy="75901"/>
              <a:chOff x="1822176" y="1481814"/>
              <a:chExt cx="1380803" cy="75901"/>
            </a:xfrm>
          </p:grpSpPr>
          <p:sp>
            <p:nvSpPr>
              <p:cNvPr id="403" name="矩形 402"/>
              <p:cNvSpPr/>
              <p:nvPr/>
            </p:nvSpPr>
            <p:spPr>
              <a:xfrm>
                <a:off x="1822176" y="148181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4" name="矩形 403"/>
              <p:cNvSpPr/>
              <p:nvPr/>
            </p:nvSpPr>
            <p:spPr>
              <a:xfrm>
                <a:off x="2032605" y="148181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5" name="矩形 404"/>
              <p:cNvSpPr/>
              <p:nvPr/>
            </p:nvSpPr>
            <p:spPr>
              <a:xfrm>
                <a:off x="2231406" y="1485715"/>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6" name="矩形 405"/>
              <p:cNvSpPr/>
              <p:nvPr/>
            </p:nvSpPr>
            <p:spPr>
              <a:xfrm>
                <a:off x="2430207" y="148181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7" name="矩形 406"/>
              <p:cNvSpPr/>
              <p:nvPr/>
            </p:nvSpPr>
            <p:spPr>
              <a:xfrm>
                <a:off x="2635460" y="148181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8" name="矩形 407"/>
              <p:cNvSpPr/>
              <p:nvPr/>
            </p:nvSpPr>
            <p:spPr>
              <a:xfrm>
                <a:off x="2847491" y="148181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矩形 408"/>
              <p:cNvSpPr/>
              <p:nvPr/>
            </p:nvSpPr>
            <p:spPr>
              <a:xfrm>
                <a:off x="3058979" y="148258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68" name="矩形 267"/>
          <p:cNvSpPr/>
          <p:nvPr/>
        </p:nvSpPr>
        <p:spPr>
          <a:xfrm>
            <a:off x="1324991" y="2588826"/>
            <a:ext cx="4627245" cy="1454277"/>
          </a:xfrm>
          <a:prstGeom prst="rect">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smtClean="0">
                <a:solidFill>
                  <a:srgbClr val="81C3F5"/>
                </a:solidFill>
              </a:rPr>
              <a:t>banner</a:t>
            </a:r>
            <a:endParaRPr lang="zh-CN" altLang="en-US" sz="1200">
              <a:solidFill>
                <a:srgbClr val="81C3F5"/>
              </a:solidFill>
            </a:endParaRPr>
          </a:p>
        </p:txBody>
      </p:sp>
      <p:grpSp>
        <p:nvGrpSpPr>
          <p:cNvPr id="269" name="组合 268"/>
          <p:cNvGrpSpPr/>
          <p:nvPr/>
        </p:nvGrpSpPr>
        <p:grpSpPr>
          <a:xfrm>
            <a:off x="1770194" y="4281002"/>
            <a:ext cx="3755173" cy="591215"/>
            <a:chOff x="1181024" y="2533256"/>
            <a:chExt cx="2045069" cy="321976"/>
          </a:xfrm>
        </p:grpSpPr>
        <p:grpSp>
          <p:nvGrpSpPr>
            <p:cNvPr id="388" name="组合 387"/>
            <p:cNvGrpSpPr/>
            <p:nvPr/>
          </p:nvGrpSpPr>
          <p:grpSpPr>
            <a:xfrm>
              <a:off x="1181024" y="2533256"/>
              <a:ext cx="201600" cy="321976"/>
              <a:chOff x="1186739" y="2526588"/>
              <a:chExt cx="201600" cy="321976"/>
            </a:xfrm>
          </p:grpSpPr>
          <p:sp>
            <p:nvSpPr>
              <p:cNvPr id="398" name="椭圆 397"/>
              <p:cNvSpPr>
                <a:spLocks noChangeAspect="1"/>
              </p:cNvSpPr>
              <p:nvPr/>
            </p:nvSpPr>
            <p:spPr>
              <a:xfrm>
                <a:off x="1186739" y="2526588"/>
                <a:ext cx="201600" cy="201600"/>
              </a:xfrm>
              <a:prstGeom prst="ellipse">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9" name="圆角矩形 398"/>
              <p:cNvSpPr/>
              <p:nvPr/>
            </p:nvSpPr>
            <p:spPr>
              <a:xfrm>
                <a:off x="1200492" y="2783764"/>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9" name="组合 388"/>
            <p:cNvGrpSpPr/>
            <p:nvPr/>
          </p:nvGrpSpPr>
          <p:grpSpPr>
            <a:xfrm>
              <a:off x="1796474" y="2533256"/>
              <a:ext cx="201600" cy="321976"/>
              <a:chOff x="1241801" y="2526588"/>
              <a:chExt cx="201600" cy="321976"/>
            </a:xfrm>
          </p:grpSpPr>
          <p:sp>
            <p:nvSpPr>
              <p:cNvPr id="396" name="椭圆 395"/>
              <p:cNvSpPr>
                <a:spLocks noChangeAspect="1"/>
              </p:cNvSpPr>
              <p:nvPr/>
            </p:nvSpPr>
            <p:spPr>
              <a:xfrm>
                <a:off x="1241801" y="2526588"/>
                <a:ext cx="201600" cy="201600"/>
              </a:xfrm>
              <a:prstGeom prst="ellipse">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7" name="圆角矩形 396"/>
              <p:cNvSpPr/>
              <p:nvPr/>
            </p:nvSpPr>
            <p:spPr>
              <a:xfrm>
                <a:off x="1255554" y="2783764"/>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0" name="组合 389"/>
            <p:cNvGrpSpPr/>
            <p:nvPr/>
          </p:nvGrpSpPr>
          <p:grpSpPr>
            <a:xfrm>
              <a:off x="2404923" y="2533256"/>
              <a:ext cx="201600" cy="321976"/>
              <a:chOff x="1289862" y="2526588"/>
              <a:chExt cx="201600" cy="321976"/>
            </a:xfrm>
          </p:grpSpPr>
          <p:sp>
            <p:nvSpPr>
              <p:cNvPr id="394" name="椭圆 393"/>
              <p:cNvSpPr>
                <a:spLocks noChangeAspect="1"/>
              </p:cNvSpPr>
              <p:nvPr/>
            </p:nvSpPr>
            <p:spPr>
              <a:xfrm>
                <a:off x="1289862" y="2526588"/>
                <a:ext cx="201600" cy="201600"/>
              </a:xfrm>
              <a:prstGeom prst="ellipse">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5" name="圆角矩形 394"/>
              <p:cNvSpPr/>
              <p:nvPr/>
            </p:nvSpPr>
            <p:spPr>
              <a:xfrm>
                <a:off x="1303615" y="2783764"/>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1" name="组合 390"/>
            <p:cNvGrpSpPr/>
            <p:nvPr/>
          </p:nvGrpSpPr>
          <p:grpSpPr>
            <a:xfrm>
              <a:off x="3024493" y="2533256"/>
              <a:ext cx="201600" cy="321976"/>
              <a:chOff x="1349045" y="2526588"/>
              <a:chExt cx="201600" cy="321976"/>
            </a:xfrm>
          </p:grpSpPr>
          <p:sp>
            <p:nvSpPr>
              <p:cNvPr id="392" name="椭圆 391"/>
              <p:cNvSpPr>
                <a:spLocks noChangeAspect="1"/>
              </p:cNvSpPr>
              <p:nvPr/>
            </p:nvSpPr>
            <p:spPr>
              <a:xfrm>
                <a:off x="1349045" y="2526588"/>
                <a:ext cx="201600" cy="201600"/>
              </a:xfrm>
              <a:prstGeom prst="ellipse">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3" name="圆角矩形 392"/>
              <p:cNvSpPr/>
              <p:nvPr/>
            </p:nvSpPr>
            <p:spPr>
              <a:xfrm>
                <a:off x="1362798" y="2783764"/>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70" name="矩形 269"/>
          <p:cNvSpPr/>
          <p:nvPr/>
        </p:nvSpPr>
        <p:spPr>
          <a:xfrm>
            <a:off x="1342698" y="10605446"/>
            <a:ext cx="4627245" cy="839749"/>
          </a:xfrm>
          <a:prstGeom prst="rect">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smtClean="0">
                <a:solidFill>
                  <a:srgbClr val="81C3F5"/>
                </a:solidFill>
              </a:rPr>
              <a:t>footer</a:t>
            </a:r>
            <a:endParaRPr lang="zh-CN" altLang="en-US" sz="1200">
              <a:solidFill>
                <a:srgbClr val="81C3F5"/>
              </a:solidFill>
            </a:endParaRPr>
          </a:p>
        </p:txBody>
      </p:sp>
      <p:grpSp>
        <p:nvGrpSpPr>
          <p:cNvPr id="271" name="组合 270"/>
          <p:cNvGrpSpPr/>
          <p:nvPr/>
        </p:nvGrpSpPr>
        <p:grpSpPr>
          <a:xfrm>
            <a:off x="1393836" y="5103598"/>
            <a:ext cx="4479595" cy="2569214"/>
            <a:chOff x="1281212" y="2887655"/>
            <a:chExt cx="2439590" cy="1399195"/>
          </a:xfrm>
        </p:grpSpPr>
        <p:sp>
          <p:nvSpPr>
            <p:cNvPr id="337" name="圆角矩形 336"/>
            <p:cNvSpPr/>
            <p:nvPr/>
          </p:nvSpPr>
          <p:spPr>
            <a:xfrm>
              <a:off x="1281212" y="2887655"/>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8" name="组合 337"/>
            <p:cNvGrpSpPr/>
            <p:nvPr/>
          </p:nvGrpSpPr>
          <p:grpSpPr>
            <a:xfrm>
              <a:off x="1285817" y="3047819"/>
              <a:ext cx="2434166" cy="597600"/>
              <a:chOff x="1285817" y="3047819"/>
              <a:chExt cx="2434166" cy="597600"/>
            </a:xfrm>
          </p:grpSpPr>
          <p:grpSp>
            <p:nvGrpSpPr>
              <p:cNvPr id="364" name="组合 363"/>
              <p:cNvGrpSpPr/>
              <p:nvPr/>
            </p:nvGrpSpPr>
            <p:grpSpPr>
              <a:xfrm>
                <a:off x="1285817" y="3047819"/>
                <a:ext cx="583200" cy="597600"/>
                <a:chOff x="457060" y="3111783"/>
                <a:chExt cx="583200" cy="597600"/>
              </a:xfrm>
            </p:grpSpPr>
            <p:sp>
              <p:nvSpPr>
                <p:cNvPr id="383" name="矩形 382"/>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4" name="矩形 383"/>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5" name="圆角矩形 384"/>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6" name="圆角矩形 385"/>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7" name="圆角矩形 386"/>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5" name="组合 364"/>
              <p:cNvGrpSpPr/>
              <p:nvPr/>
            </p:nvGrpSpPr>
            <p:grpSpPr>
              <a:xfrm>
                <a:off x="1902806" y="3047819"/>
                <a:ext cx="583200" cy="597600"/>
                <a:chOff x="457060" y="3111783"/>
                <a:chExt cx="583200" cy="597600"/>
              </a:xfrm>
            </p:grpSpPr>
            <p:sp>
              <p:nvSpPr>
                <p:cNvPr id="378" name="矩形 377"/>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9" name="矩形 378"/>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0" name="圆角矩形 379"/>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1" name="圆角矩形 380"/>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2" name="圆角矩形 381"/>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6" name="组合 365"/>
              <p:cNvGrpSpPr/>
              <p:nvPr/>
            </p:nvGrpSpPr>
            <p:grpSpPr>
              <a:xfrm>
                <a:off x="2519795" y="3047819"/>
                <a:ext cx="583200" cy="597600"/>
                <a:chOff x="457060" y="3111783"/>
                <a:chExt cx="583200" cy="597600"/>
              </a:xfrm>
            </p:grpSpPr>
            <p:sp>
              <p:nvSpPr>
                <p:cNvPr id="373" name="矩形 372"/>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4" name="矩形 373"/>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5" name="圆角矩形 374"/>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6" name="圆角矩形 375"/>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7" name="圆角矩形 376"/>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7" name="组合 366"/>
              <p:cNvGrpSpPr/>
              <p:nvPr/>
            </p:nvGrpSpPr>
            <p:grpSpPr>
              <a:xfrm>
                <a:off x="3136783" y="3047819"/>
                <a:ext cx="583200" cy="597600"/>
                <a:chOff x="457060" y="3111783"/>
                <a:chExt cx="583200" cy="597600"/>
              </a:xfrm>
            </p:grpSpPr>
            <p:sp>
              <p:nvSpPr>
                <p:cNvPr id="368" name="矩形 367"/>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9" name="矩形 368"/>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0" name="圆角矩形 369"/>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1" name="圆角矩形 370"/>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2" name="圆角矩形 371"/>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39" name="组合 338"/>
            <p:cNvGrpSpPr/>
            <p:nvPr/>
          </p:nvGrpSpPr>
          <p:grpSpPr>
            <a:xfrm>
              <a:off x="1286636" y="3689250"/>
              <a:ext cx="2434166" cy="597600"/>
              <a:chOff x="1285817" y="3047819"/>
              <a:chExt cx="2434166" cy="597600"/>
            </a:xfrm>
          </p:grpSpPr>
          <p:grpSp>
            <p:nvGrpSpPr>
              <p:cNvPr id="340" name="组合 339"/>
              <p:cNvGrpSpPr/>
              <p:nvPr/>
            </p:nvGrpSpPr>
            <p:grpSpPr>
              <a:xfrm>
                <a:off x="1285817" y="3047819"/>
                <a:ext cx="583200" cy="597600"/>
                <a:chOff x="457060" y="3111783"/>
                <a:chExt cx="583200" cy="597600"/>
              </a:xfrm>
            </p:grpSpPr>
            <p:sp>
              <p:nvSpPr>
                <p:cNvPr id="359" name="矩形 358"/>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0" name="矩形 359"/>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1" name="圆角矩形 360"/>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2" name="圆角矩形 361"/>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3" name="圆角矩形 362"/>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1" name="组合 340"/>
              <p:cNvGrpSpPr/>
              <p:nvPr/>
            </p:nvGrpSpPr>
            <p:grpSpPr>
              <a:xfrm>
                <a:off x="1902806" y="3047819"/>
                <a:ext cx="583200" cy="597600"/>
                <a:chOff x="457060" y="3111783"/>
                <a:chExt cx="583200" cy="597600"/>
              </a:xfrm>
            </p:grpSpPr>
            <p:sp>
              <p:nvSpPr>
                <p:cNvPr id="354" name="矩形 353"/>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5" name="矩形 354"/>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圆角矩形 355"/>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7" name="圆角矩形 356"/>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8" name="圆角矩形 357"/>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2" name="组合 341"/>
              <p:cNvGrpSpPr/>
              <p:nvPr/>
            </p:nvGrpSpPr>
            <p:grpSpPr>
              <a:xfrm>
                <a:off x="2519795" y="3047819"/>
                <a:ext cx="583200" cy="597600"/>
                <a:chOff x="457060" y="3111783"/>
                <a:chExt cx="583200" cy="597600"/>
              </a:xfrm>
            </p:grpSpPr>
            <p:sp>
              <p:nvSpPr>
                <p:cNvPr id="349" name="矩形 348"/>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0" name="矩形 349"/>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1" name="圆角矩形 350"/>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2" name="圆角矩形 351"/>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圆角矩形 352"/>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3" name="组合 342"/>
              <p:cNvGrpSpPr/>
              <p:nvPr/>
            </p:nvGrpSpPr>
            <p:grpSpPr>
              <a:xfrm>
                <a:off x="3136783" y="3047819"/>
                <a:ext cx="583200" cy="597600"/>
                <a:chOff x="457060" y="3111783"/>
                <a:chExt cx="583200" cy="597600"/>
              </a:xfrm>
            </p:grpSpPr>
            <p:sp>
              <p:nvSpPr>
                <p:cNvPr id="344" name="矩形 343"/>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5" name="矩形 344"/>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6" name="圆角矩形 345"/>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7" name="圆角矩形 346"/>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8" name="圆角矩形 347"/>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272" name="组合 271"/>
          <p:cNvGrpSpPr/>
          <p:nvPr/>
        </p:nvGrpSpPr>
        <p:grpSpPr>
          <a:xfrm>
            <a:off x="1393836" y="7815197"/>
            <a:ext cx="4479595" cy="2569214"/>
            <a:chOff x="1281212" y="2887655"/>
            <a:chExt cx="2439590" cy="1399195"/>
          </a:xfrm>
        </p:grpSpPr>
        <p:sp>
          <p:nvSpPr>
            <p:cNvPr id="286" name="圆角矩形 285"/>
            <p:cNvSpPr/>
            <p:nvPr/>
          </p:nvSpPr>
          <p:spPr>
            <a:xfrm>
              <a:off x="1281212" y="2887655"/>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7" name="组合 286"/>
            <p:cNvGrpSpPr/>
            <p:nvPr/>
          </p:nvGrpSpPr>
          <p:grpSpPr>
            <a:xfrm>
              <a:off x="1285817" y="3047819"/>
              <a:ext cx="2434166" cy="597600"/>
              <a:chOff x="1285817" y="3047819"/>
              <a:chExt cx="2434166" cy="597600"/>
            </a:xfrm>
          </p:grpSpPr>
          <p:grpSp>
            <p:nvGrpSpPr>
              <p:cNvPr id="313" name="组合 312"/>
              <p:cNvGrpSpPr/>
              <p:nvPr/>
            </p:nvGrpSpPr>
            <p:grpSpPr>
              <a:xfrm>
                <a:off x="1285817" y="3047819"/>
                <a:ext cx="583200" cy="597600"/>
                <a:chOff x="457060" y="3111783"/>
                <a:chExt cx="583200" cy="597600"/>
              </a:xfrm>
            </p:grpSpPr>
            <p:sp>
              <p:nvSpPr>
                <p:cNvPr id="332" name="矩形 331"/>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3" name="矩形 332"/>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4" name="圆角矩形 333"/>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5" name="圆角矩形 334"/>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6" name="圆角矩形 335"/>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4" name="组合 313"/>
              <p:cNvGrpSpPr/>
              <p:nvPr/>
            </p:nvGrpSpPr>
            <p:grpSpPr>
              <a:xfrm>
                <a:off x="1902806" y="3047819"/>
                <a:ext cx="583200" cy="597600"/>
                <a:chOff x="457060" y="3111783"/>
                <a:chExt cx="583200" cy="597600"/>
              </a:xfrm>
            </p:grpSpPr>
            <p:sp>
              <p:nvSpPr>
                <p:cNvPr id="327" name="矩形 326"/>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8" name="矩形 327"/>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9" name="圆角矩形 328"/>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0" name="圆角矩形 329"/>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1" name="圆角矩形 330"/>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5" name="组合 314"/>
              <p:cNvGrpSpPr/>
              <p:nvPr/>
            </p:nvGrpSpPr>
            <p:grpSpPr>
              <a:xfrm>
                <a:off x="2519795" y="3047819"/>
                <a:ext cx="583200" cy="597600"/>
                <a:chOff x="457060" y="3111783"/>
                <a:chExt cx="583200" cy="597600"/>
              </a:xfrm>
            </p:grpSpPr>
            <p:sp>
              <p:nvSpPr>
                <p:cNvPr id="322" name="矩形 321"/>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3" name="矩形 322"/>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4" name="圆角矩形 323"/>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5" name="圆角矩形 324"/>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6" name="圆角矩形 325"/>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6" name="组合 315"/>
              <p:cNvGrpSpPr/>
              <p:nvPr/>
            </p:nvGrpSpPr>
            <p:grpSpPr>
              <a:xfrm>
                <a:off x="3136783" y="3047819"/>
                <a:ext cx="583200" cy="597600"/>
                <a:chOff x="457060" y="3111783"/>
                <a:chExt cx="583200" cy="597600"/>
              </a:xfrm>
            </p:grpSpPr>
            <p:sp>
              <p:nvSpPr>
                <p:cNvPr id="317" name="矩形 316"/>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8" name="矩形 317"/>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9" name="圆角矩形 318"/>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圆角矩形 319"/>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圆角矩形 320"/>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88" name="组合 287"/>
            <p:cNvGrpSpPr/>
            <p:nvPr/>
          </p:nvGrpSpPr>
          <p:grpSpPr>
            <a:xfrm>
              <a:off x="1286636" y="3689250"/>
              <a:ext cx="2434166" cy="597600"/>
              <a:chOff x="1285817" y="3047819"/>
              <a:chExt cx="2434166" cy="597600"/>
            </a:xfrm>
          </p:grpSpPr>
          <p:grpSp>
            <p:nvGrpSpPr>
              <p:cNvPr id="289" name="组合 288"/>
              <p:cNvGrpSpPr/>
              <p:nvPr/>
            </p:nvGrpSpPr>
            <p:grpSpPr>
              <a:xfrm>
                <a:off x="1285817" y="3047819"/>
                <a:ext cx="583200" cy="597600"/>
                <a:chOff x="457060" y="3111783"/>
                <a:chExt cx="583200" cy="597600"/>
              </a:xfrm>
            </p:grpSpPr>
            <p:sp>
              <p:nvSpPr>
                <p:cNvPr id="308" name="矩形 307"/>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矩形 308"/>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0" name="圆角矩形 309"/>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1" name="圆角矩形 310"/>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2" name="圆角矩形 311"/>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0" name="组合 289"/>
              <p:cNvGrpSpPr/>
              <p:nvPr/>
            </p:nvGrpSpPr>
            <p:grpSpPr>
              <a:xfrm>
                <a:off x="1902806" y="3047819"/>
                <a:ext cx="583200" cy="597600"/>
                <a:chOff x="457060" y="3111783"/>
                <a:chExt cx="583200" cy="597600"/>
              </a:xfrm>
            </p:grpSpPr>
            <p:sp>
              <p:nvSpPr>
                <p:cNvPr id="303" name="矩形 302"/>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矩形 303"/>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5" name="圆角矩形 304"/>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圆角矩形 305"/>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圆角矩形 306"/>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1" name="组合 290"/>
              <p:cNvGrpSpPr/>
              <p:nvPr/>
            </p:nvGrpSpPr>
            <p:grpSpPr>
              <a:xfrm>
                <a:off x="2519795" y="3047819"/>
                <a:ext cx="583200" cy="597600"/>
                <a:chOff x="457060" y="3111783"/>
                <a:chExt cx="583200" cy="597600"/>
              </a:xfrm>
            </p:grpSpPr>
            <p:sp>
              <p:nvSpPr>
                <p:cNvPr id="298" name="矩形 297"/>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矩形 298"/>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0" name="圆角矩形 299"/>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1" name="圆角矩形 300"/>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圆角矩形 301"/>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2" name="组合 291"/>
              <p:cNvGrpSpPr/>
              <p:nvPr/>
            </p:nvGrpSpPr>
            <p:grpSpPr>
              <a:xfrm>
                <a:off x="3136783" y="3047819"/>
                <a:ext cx="583200" cy="597600"/>
                <a:chOff x="457060" y="3111783"/>
                <a:chExt cx="583200" cy="597600"/>
              </a:xfrm>
            </p:grpSpPr>
            <p:sp>
              <p:nvSpPr>
                <p:cNvPr id="293" name="矩形 292"/>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矩形 293"/>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圆角矩形 294"/>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圆角矩形 295"/>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圆角矩形 296"/>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274" name="矩形 273"/>
          <p:cNvSpPr/>
          <p:nvPr/>
        </p:nvSpPr>
        <p:spPr>
          <a:xfrm flipH="1">
            <a:off x="1393836" y="2196019"/>
            <a:ext cx="330517" cy="9243859"/>
          </a:xfrm>
          <a:prstGeom prst="rect">
            <a:avLst/>
          </a:prstGeom>
          <a:solidFill>
            <a:schemeClr val="accent2">
              <a:lumMod val="75000"/>
              <a:lumOff val="25000"/>
              <a:alpha val="2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矩形 274"/>
          <p:cNvSpPr/>
          <p:nvPr/>
        </p:nvSpPr>
        <p:spPr>
          <a:xfrm flipH="1">
            <a:off x="1774598" y="2196019"/>
            <a:ext cx="330517" cy="9243859"/>
          </a:xfrm>
          <a:prstGeom prst="rect">
            <a:avLst/>
          </a:prstGeom>
          <a:solidFill>
            <a:schemeClr val="accent2">
              <a:lumMod val="75000"/>
              <a:lumOff val="25000"/>
              <a:alpha val="2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矩形 275"/>
          <p:cNvSpPr/>
          <p:nvPr/>
        </p:nvSpPr>
        <p:spPr>
          <a:xfrm flipH="1">
            <a:off x="2151136" y="2196019"/>
            <a:ext cx="330517" cy="9243859"/>
          </a:xfrm>
          <a:prstGeom prst="rect">
            <a:avLst/>
          </a:prstGeom>
          <a:solidFill>
            <a:schemeClr val="accent2">
              <a:lumMod val="75000"/>
              <a:lumOff val="25000"/>
              <a:alpha val="2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矩形 276"/>
          <p:cNvSpPr/>
          <p:nvPr/>
        </p:nvSpPr>
        <p:spPr>
          <a:xfrm flipH="1">
            <a:off x="2527674" y="2196019"/>
            <a:ext cx="330517" cy="9243859"/>
          </a:xfrm>
          <a:prstGeom prst="rect">
            <a:avLst/>
          </a:prstGeom>
          <a:solidFill>
            <a:schemeClr val="accent2">
              <a:lumMod val="75000"/>
              <a:lumOff val="25000"/>
              <a:alpha val="2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矩形 277"/>
          <p:cNvSpPr/>
          <p:nvPr/>
        </p:nvSpPr>
        <p:spPr>
          <a:xfrm flipH="1">
            <a:off x="2904213" y="2196019"/>
            <a:ext cx="330517" cy="9243859"/>
          </a:xfrm>
          <a:prstGeom prst="rect">
            <a:avLst/>
          </a:prstGeom>
          <a:solidFill>
            <a:schemeClr val="accent2">
              <a:lumMod val="75000"/>
              <a:lumOff val="25000"/>
              <a:alpha val="2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矩形 278"/>
          <p:cNvSpPr/>
          <p:nvPr/>
        </p:nvSpPr>
        <p:spPr>
          <a:xfrm flipH="1">
            <a:off x="3280751" y="2196019"/>
            <a:ext cx="330517" cy="9243859"/>
          </a:xfrm>
          <a:prstGeom prst="rect">
            <a:avLst/>
          </a:prstGeom>
          <a:solidFill>
            <a:schemeClr val="accent2">
              <a:lumMod val="75000"/>
              <a:lumOff val="25000"/>
              <a:alpha val="2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0" name="矩形 279"/>
          <p:cNvSpPr/>
          <p:nvPr/>
        </p:nvSpPr>
        <p:spPr>
          <a:xfrm flipH="1">
            <a:off x="3657290" y="2196019"/>
            <a:ext cx="330517" cy="9243859"/>
          </a:xfrm>
          <a:prstGeom prst="rect">
            <a:avLst/>
          </a:prstGeom>
          <a:solidFill>
            <a:schemeClr val="accent2">
              <a:lumMod val="75000"/>
              <a:lumOff val="25000"/>
              <a:alpha val="2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矩形 280"/>
          <p:cNvSpPr/>
          <p:nvPr/>
        </p:nvSpPr>
        <p:spPr>
          <a:xfrm flipH="1">
            <a:off x="4033828" y="2196019"/>
            <a:ext cx="330517" cy="9243859"/>
          </a:xfrm>
          <a:prstGeom prst="rect">
            <a:avLst/>
          </a:prstGeom>
          <a:solidFill>
            <a:schemeClr val="accent2">
              <a:lumMod val="75000"/>
              <a:lumOff val="25000"/>
              <a:alpha val="2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2" name="矩形 281"/>
          <p:cNvSpPr/>
          <p:nvPr/>
        </p:nvSpPr>
        <p:spPr>
          <a:xfrm flipH="1">
            <a:off x="4410366" y="2196019"/>
            <a:ext cx="330517" cy="9243859"/>
          </a:xfrm>
          <a:prstGeom prst="rect">
            <a:avLst/>
          </a:prstGeom>
          <a:solidFill>
            <a:schemeClr val="accent2">
              <a:lumMod val="75000"/>
              <a:lumOff val="25000"/>
              <a:alpha val="2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矩形 282"/>
          <p:cNvSpPr/>
          <p:nvPr/>
        </p:nvSpPr>
        <p:spPr>
          <a:xfrm flipH="1">
            <a:off x="4786905" y="2196019"/>
            <a:ext cx="330517" cy="9243859"/>
          </a:xfrm>
          <a:prstGeom prst="rect">
            <a:avLst/>
          </a:prstGeom>
          <a:solidFill>
            <a:schemeClr val="accent2">
              <a:lumMod val="75000"/>
              <a:lumOff val="25000"/>
              <a:alpha val="2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矩形 283"/>
          <p:cNvSpPr/>
          <p:nvPr/>
        </p:nvSpPr>
        <p:spPr>
          <a:xfrm flipH="1">
            <a:off x="5163443" y="2196019"/>
            <a:ext cx="330517" cy="9243859"/>
          </a:xfrm>
          <a:prstGeom prst="rect">
            <a:avLst/>
          </a:prstGeom>
          <a:solidFill>
            <a:schemeClr val="accent2">
              <a:lumMod val="75000"/>
              <a:lumOff val="25000"/>
              <a:alpha val="2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5" name="矩形 284"/>
          <p:cNvSpPr/>
          <p:nvPr/>
        </p:nvSpPr>
        <p:spPr>
          <a:xfrm flipH="1">
            <a:off x="5554128" y="2196019"/>
            <a:ext cx="330517" cy="9243859"/>
          </a:xfrm>
          <a:prstGeom prst="rect">
            <a:avLst/>
          </a:prstGeom>
          <a:solidFill>
            <a:schemeClr val="accent2">
              <a:lumMod val="75000"/>
              <a:lumOff val="25000"/>
              <a:alpha val="2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1380036" y="1630192"/>
            <a:ext cx="360000" cy="578240"/>
            <a:chOff x="320493" y="2273619"/>
            <a:chExt cx="360000" cy="578240"/>
          </a:xfrm>
        </p:grpSpPr>
        <p:cxnSp>
          <p:nvCxnSpPr>
            <p:cNvPr id="3" name="直接连接符 2"/>
            <p:cNvCxnSpPr/>
            <p:nvPr/>
          </p:nvCxnSpPr>
          <p:spPr>
            <a:xfrm>
              <a:off x="334293" y="2851859"/>
              <a:ext cx="331200" cy="0"/>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499893" y="2630124"/>
              <a:ext cx="0" cy="2160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椭圆 5"/>
            <p:cNvSpPr>
              <a:spLocks noChangeAspect="1"/>
            </p:cNvSpPr>
            <p:nvPr/>
          </p:nvSpPr>
          <p:spPr>
            <a:xfrm>
              <a:off x="320493" y="2273619"/>
              <a:ext cx="360000" cy="36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latin typeface="Arial" panose="020B0604020202020204" pitchFamily="34" charset="0"/>
                  <a:cs typeface="Arial" panose="020B0604020202020204" pitchFamily="34" charset="0"/>
                </a:rPr>
                <a:t>a</a:t>
              </a:r>
              <a:endParaRPr lang="zh-CN" altLang="en-US">
                <a:latin typeface="Arial" panose="020B0604020202020204" pitchFamily="34" charset="0"/>
                <a:cs typeface="Arial" panose="020B0604020202020204" pitchFamily="34" charset="0"/>
              </a:endParaRPr>
            </a:p>
          </p:txBody>
        </p:sp>
      </p:grpSp>
      <p:grpSp>
        <p:nvGrpSpPr>
          <p:cNvPr id="157" name="组合 156"/>
          <p:cNvGrpSpPr/>
          <p:nvPr/>
        </p:nvGrpSpPr>
        <p:grpSpPr>
          <a:xfrm>
            <a:off x="2527265" y="1629662"/>
            <a:ext cx="381600" cy="578240"/>
            <a:chOff x="327393" y="2273619"/>
            <a:chExt cx="381600" cy="578240"/>
          </a:xfrm>
        </p:grpSpPr>
        <p:cxnSp>
          <p:nvCxnSpPr>
            <p:cNvPr id="158" name="直接连接符 157"/>
            <p:cNvCxnSpPr/>
            <p:nvPr/>
          </p:nvCxnSpPr>
          <p:spPr>
            <a:xfrm>
              <a:off x="327393" y="2851859"/>
              <a:ext cx="381600" cy="0"/>
            </a:xfrm>
            <a:prstGeom prst="line">
              <a:avLst/>
            </a:prstGeom>
            <a:ln w="25400">
              <a:solidFill>
                <a:schemeClr val="accent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flipV="1">
              <a:off x="514593" y="2630124"/>
              <a:ext cx="0" cy="216000"/>
            </a:xfrm>
            <a:prstGeom prst="line">
              <a:avLst/>
            </a:prstGeom>
            <a:ln>
              <a:solidFill>
                <a:schemeClr val="accent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0" name="椭圆 159"/>
            <p:cNvSpPr>
              <a:spLocks noChangeAspect="1"/>
            </p:cNvSpPr>
            <p:nvPr/>
          </p:nvSpPr>
          <p:spPr>
            <a:xfrm>
              <a:off x="334593" y="2273619"/>
              <a:ext cx="360000" cy="360000"/>
            </a:xfrm>
            <a:prstGeom prst="ellipse">
              <a:avLst/>
            </a:prstGeom>
            <a:solidFill>
              <a:schemeClr val="accent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latin typeface="Arial" panose="020B0604020202020204" pitchFamily="34" charset="0"/>
                  <a:cs typeface="Arial" panose="020B0604020202020204" pitchFamily="34" charset="0"/>
                </a:rPr>
                <a:t>A</a:t>
              </a:r>
              <a:endParaRPr lang="zh-CN" altLang="en-US">
                <a:latin typeface="Arial" panose="020B0604020202020204" pitchFamily="34" charset="0"/>
                <a:cs typeface="Arial" panose="020B0604020202020204" pitchFamily="34" charset="0"/>
              </a:endParaRPr>
            </a:p>
          </p:txBody>
        </p:sp>
      </p:grpSp>
      <p:grpSp>
        <p:nvGrpSpPr>
          <p:cNvPr id="15" name="组合 14"/>
          <p:cNvGrpSpPr/>
          <p:nvPr/>
        </p:nvGrpSpPr>
        <p:grpSpPr>
          <a:xfrm>
            <a:off x="4579941" y="1624455"/>
            <a:ext cx="360000" cy="583003"/>
            <a:chOff x="4579941" y="1624455"/>
            <a:chExt cx="360000" cy="583003"/>
          </a:xfrm>
        </p:grpSpPr>
        <p:cxnSp>
          <p:nvCxnSpPr>
            <p:cNvPr id="163" name="直接连接符 162"/>
            <p:cNvCxnSpPr/>
            <p:nvPr/>
          </p:nvCxnSpPr>
          <p:spPr>
            <a:xfrm>
              <a:off x="4734741" y="2207458"/>
              <a:ext cx="50400" cy="0"/>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flipV="1">
              <a:off x="4759941" y="1980960"/>
              <a:ext cx="0" cy="21600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65" name="椭圆 164"/>
            <p:cNvSpPr>
              <a:spLocks noChangeAspect="1"/>
            </p:cNvSpPr>
            <p:nvPr/>
          </p:nvSpPr>
          <p:spPr>
            <a:xfrm>
              <a:off x="4579941" y="1624455"/>
              <a:ext cx="360000" cy="36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latin typeface="Arial" panose="020B0604020202020204" pitchFamily="34" charset="0"/>
                  <a:cs typeface="Arial" panose="020B0604020202020204" pitchFamily="34" charset="0"/>
                </a:rPr>
                <a:t>i</a:t>
              </a:r>
              <a:endParaRPr lang="zh-CN" altLang="en-US">
                <a:latin typeface="Arial" panose="020B0604020202020204" pitchFamily="34" charset="0"/>
                <a:cs typeface="Arial" panose="020B0604020202020204" pitchFamily="34" charset="0"/>
              </a:endParaRPr>
            </a:p>
          </p:txBody>
        </p:sp>
      </p:grpSp>
      <p:grpSp>
        <p:nvGrpSpPr>
          <p:cNvPr id="166" name="组合 165"/>
          <p:cNvGrpSpPr/>
          <p:nvPr/>
        </p:nvGrpSpPr>
        <p:grpSpPr>
          <a:xfrm>
            <a:off x="5962368" y="1624455"/>
            <a:ext cx="936000" cy="577712"/>
            <a:chOff x="86352" y="2273619"/>
            <a:chExt cx="936000" cy="577712"/>
          </a:xfrm>
        </p:grpSpPr>
        <p:cxnSp>
          <p:nvCxnSpPr>
            <p:cNvPr id="167" name="直接连接符 166"/>
            <p:cNvCxnSpPr/>
            <p:nvPr/>
          </p:nvCxnSpPr>
          <p:spPr>
            <a:xfrm>
              <a:off x="86352" y="2851331"/>
              <a:ext cx="936000" cy="0"/>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flipV="1">
              <a:off x="554352" y="2630124"/>
              <a:ext cx="0" cy="21600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69" name="椭圆 168"/>
            <p:cNvSpPr>
              <a:spLocks noChangeAspect="1"/>
            </p:cNvSpPr>
            <p:nvPr/>
          </p:nvSpPr>
          <p:spPr>
            <a:xfrm>
              <a:off x="374352" y="2273619"/>
              <a:ext cx="360000" cy="3600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latin typeface="Arial" panose="020B0604020202020204" pitchFamily="34" charset="0"/>
                  <a:cs typeface="Arial" panose="020B0604020202020204" pitchFamily="34" charset="0"/>
                </a:rPr>
                <a:t>M</a:t>
              </a:r>
            </a:p>
          </p:txBody>
        </p:sp>
      </p:grpSp>
      <p:sp>
        <p:nvSpPr>
          <p:cNvPr id="12" name="矩形 11"/>
          <p:cNvSpPr/>
          <p:nvPr/>
        </p:nvSpPr>
        <p:spPr>
          <a:xfrm>
            <a:off x="4741017" y="2196016"/>
            <a:ext cx="45719" cy="693136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524436" y="2213159"/>
            <a:ext cx="381816" cy="4913345"/>
          </a:xfrm>
          <a:prstGeom prst="rect">
            <a:avLst/>
          </a:prstGeom>
          <a:solidFill>
            <a:srgbClr val="C4008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 </a:t>
            </a:r>
            <a:endParaRPr lang="zh-CN" altLang="en-US"/>
          </a:p>
        </p:txBody>
      </p:sp>
      <p:grpSp>
        <p:nvGrpSpPr>
          <p:cNvPr id="14" name="组合 13"/>
          <p:cNvGrpSpPr/>
          <p:nvPr/>
        </p:nvGrpSpPr>
        <p:grpSpPr>
          <a:xfrm>
            <a:off x="1324991" y="3654180"/>
            <a:ext cx="4644952" cy="572505"/>
            <a:chOff x="1324991" y="3654180"/>
            <a:chExt cx="4644952" cy="572505"/>
          </a:xfrm>
        </p:grpSpPr>
        <p:cxnSp>
          <p:nvCxnSpPr>
            <p:cNvPr id="171" name="直接连接符 170"/>
            <p:cNvCxnSpPr/>
            <p:nvPr/>
          </p:nvCxnSpPr>
          <p:spPr>
            <a:xfrm>
              <a:off x="1324991" y="4213599"/>
              <a:ext cx="4644952" cy="12136"/>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p:nvPr/>
          </p:nvCxnSpPr>
          <p:spPr>
            <a:xfrm flipV="1">
              <a:off x="3638613" y="4010685"/>
              <a:ext cx="0" cy="216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73" name="椭圆 172"/>
            <p:cNvSpPr>
              <a:spLocks noChangeAspect="1"/>
            </p:cNvSpPr>
            <p:nvPr/>
          </p:nvSpPr>
          <p:spPr>
            <a:xfrm>
              <a:off x="3458613" y="3654180"/>
              <a:ext cx="360000" cy="36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latin typeface="Arial" panose="020B0604020202020204" pitchFamily="34" charset="0"/>
                  <a:cs typeface="Arial" panose="020B0604020202020204" pitchFamily="34" charset="0"/>
                </a:rPr>
                <a:t>W</a:t>
              </a:r>
            </a:p>
          </p:txBody>
        </p:sp>
      </p:grpSp>
      <p:sp>
        <p:nvSpPr>
          <p:cNvPr id="2" name="矩形 1"/>
          <p:cNvSpPr/>
          <p:nvPr/>
        </p:nvSpPr>
        <p:spPr>
          <a:xfrm>
            <a:off x="7554748" y="2964384"/>
            <a:ext cx="4067624" cy="461665"/>
          </a:xfrm>
          <a:prstGeom prst="rect">
            <a:avLst/>
          </a:prstGeom>
        </p:spPr>
        <p:txBody>
          <a:bodyPr wrap="square">
            <a:spAutoFit/>
          </a:bodyPr>
          <a:lstStyle/>
          <a:p>
            <a:pPr>
              <a:lnSpc>
                <a:spcPct val="200000"/>
              </a:lnSpc>
            </a:pP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栅格总宽度：</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1180px </a:t>
            </a:r>
          </a:p>
        </p:txBody>
      </p:sp>
      <p:sp>
        <p:nvSpPr>
          <p:cNvPr id="4" name="矩形 3"/>
          <p:cNvSpPr/>
          <p:nvPr/>
        </p:nvSpPr>
        <p:spPr>
          <a:xfrm>
            <a:off x="7554748" y="3325281"/>
            <a:ext cx="4067624" cy="461665"/>
          </a:xfrm>
          <a:prstGeom prst="rect">
            <a:avLst/>
          </a:prstGeom>
        </p:spPr>
        <p:txBody>
          <a:bodyPr wrap="square">
            <a:spAutoFit/>
          </a:bodyPr>
          <a:lstStyle/>
          <a:p>
            <a:pPr>
              <a:lnSpc>
                <a:spcPct val="200000"/>
              </a:lnSpc>
            </a:pP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栅格数</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a:t>
            </a: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12</a:t>
            </a:r>
            <a:endPar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sp>
        <p:nvSpPr>
          <p:cNvPr id="8" name="矩形 7"/>
          <p:cNvSpPr/>
          <p:nvPr/>
        </p:nvSpPr>
        <p:spPr>
          <a:xfrm>
            <a:off x="7554748" y="3741898"/>
            <a:ext cx="4067624" cy="461665"/>
          </a:xfrm>
          <a:prstGeom prst="rect">
            <a:avLst/>
          </a:prstGeom>
        </p:spPr>
        <p:txBody>
          <a:bodyPr wrap="square">
            <a:spAutoFit/>
          </a:bodyPr>
          <a:lstStyle/>
          <a:p>
            <a:pPr>
              <a:lnSpc>
                <a:spcPct val="200000"/>
              </a:lnSpc>
            </a:pP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水槽宽度：</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10px</a:t>
            </a:r>
          </a:p>
        </p:txBody>
      </p:sp>
      <p:sp>
        <p:nvSpPr>
          <p:cNvPr id="9" name="矩形 8"/>
          <p:cNvSpPr/>
          <p:nvPr/>
        </p:nvSpPr>
        <p:spPr>
          <a:xfrm>
            <a:off x="7554748" y="4158515"/>
            <a:ext cx="4067624" cy="461665"/>
          </a:xfrm>
          <a:prstGeom prst="rect">
            <a:avLst/>
          </a:prstGeom>
        </p:spPr>
        <p:txBody>
          <a:bodyPr wrap="square">
            <a:spAutoFit/>
          </a:bodyPr>
          <a:lstStyle/>
          <a:p>
            <a:pPr>
              <a:lnSpc>
                <a:spcPct val="200000"/>
              </a:lnSpc>
            </a:pP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外水槽宽度：</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20px </a:t>
            </a:r>
          </a:p>
        </p:txBody>
      </p:sp>
      <p:sp>
        <p:nvSpPr>
          <p:cNvPr id="16" name="矩形 15"/>
          <p:cNvSpPr/>
          <p:nvPr/>
        </p:nvSpPr>
        <p:spPr>
          <a:xfrm>
            <a:off x="7554748" y="4575132"/>
            <a:ext cx="4067624" cy="461665"/>
          </a:xfrm>
          <a:prstGeom prst="rect">
            <a:avLst/>
          </a:prstGeom>
        </p:spPr>
        <p:txBody>
          <a:bodyPr wrap="square">
            <a:spAutoFit/>
          </a:bodyPr>
          <a:lstStyle/>
          <a:p>
            <a:pPr>
              <a:lnSpc>
                <a:spcPct val="200000"/>
              </a:lnSpc>
            </a:pP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单元宽度</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sym typeface="Wingdings" panose="05000000000000000000" pitchFamily="2" charset="2"/>
              </a:rPr>
              <a:t>：</a:t>
            </a:r>
            <a:endPar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17" name="矩形 16"/>
          <p:cNvSpPr/>
          <p:nvPr/>
        </p:nvSpPr>
        <p:spPr>
          <a:xfrm>
            <a:off x="7554747" y="4991751"/>
            <a:ext cx="2167983" cy="461665"/>
          </a:xfrm>
          <a:prstGeom prst="rect">
            <a:avLst/>
          </a:prstGeom>
        </p:spPr>
        <p:txBody>
          <a:bodyPr wrap="square">
            <a:spAutoFit/>
          </a:bodyPr>
          <a:lstStyle/>
          <a:p>
            <a:pPr>
              <a:lnSpc>
                <a:spcPct val="200000"/>
              </a:lnSpc>
            </a:pP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sym typeface="Wingdings" panose="05000000000000000000" pitchFamily="2" charset="2"/>
              </a:rPr>
              <a:t>栅格宽度</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sym typeface="Wingdings" panose="05000000000000000000" pitchFamily="2" charset="2"/>
              </a:rPr>
              <a:t>：</a:t>
            </a:r>
            <a:endPar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sp>
        <p:nvSpPr>
          <p:cNvPr id="18" name="矩形 17"/>
          <p:cNvSpPr/>
          <p:nvPr/>
        </p:nvSpPr>
        <p:spPr>
          <a:xfrm>
            <a:off x="9060399" y="2964384"/>
            <a:ext cx="878767" cy="461665"/>
          </a:xfrm>
          <a:prstGeom prst="rect">
            <a:avLst/>
          </a:prstGeom>
        </p:spPr>
        <p:txBody>
          <a:bodyPr wrap="square">
            <a:spAutoFit/>
          </a:bodyPr>
          <a:lstStyle/>
          <a:p>
            <a:pPr>
              <a:lnSpc>
                <a:spcPct val="200000"/>
              </a:lnSpc>
            </a:pP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 1178px</a:t>
            </a:r>
          </a:p>
        </p:txBody>
      </p:sp>
      <p:sp>
        <p:nvSpPr>
          <p:cNvPr id="20" name="矩形 19"/>
          <p:cNvSpPr/>
          <p:nvPr/>
        </p:nvSpPr>
        <p:spPr>
          <a:xfrm>
            <a:off x="8893658" y="4166419"/>
            <a:ext cx="2268570" cy="461665"/>
          </a:xfrm>
          <a:prstGeom prst="rect">
            <a:avLst/>
          </a:prstGeom>
        </p:spPr>
        <p:txBody>
          <a:bodyPr wrap="square">
            <a:spAutoFit/>
          </a:bodyPr>
          <a:lstStyle/>
          <a:p>
            <a:pPr>
              <a:lnSpc>
                <a:spcPct val="200000"/>
              </a:lnSpc>
            </a:pP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 (1180+10-96*12) / 2 = 19 </a:t>
            </a:r>
            <a:endPar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sp>
        <p:nvSpPr>
          <p:cNvPr id="21" name="矩形 20"/>
          <p:cNvSpPr/>
          <p:nvPr/>
        </p:nvSpPr>
        <p:spPr>
          <a:xfrm>
            <a:off x="10975938" y="4161305"/>
            <a:ext cx="699230" cy="461665"/>
          </a:xfrm>
          <a:prstGeom prst="rect">
            <a:avLst/>
          </a:prstGeom>
        </p:spPr>
        <p:txBody>
          <a:bodyPr wrap="square">
            <a:spAutoFit/>
          </a:bodyPr>
          <a:lstStyle/>
          <a:p>
            <a:pPr>
              <a:lnSpc>
                <a:spcPct val="200000"/>
              </a:lnSpc>
            </a:pP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 18px</a:t>
            </a:r>
          </a:p>
        </p:txBody>
      </p:sp>
      <p:sp>
        <p:nvSpPr>
          <p:cNvPr id="22" name="矩形 21"/>
          <p:cNvSpPr/>
          <p:nvPr/>
        </p:nvSpPr>
        <p:spPr>
          <a:xfrm>
            <a:off x="10027943" y="4571414"/>
            <a:ext cx="829073" cy="405945"/>
          </a:xfrm>
          <a:prstGeom prst="rect">
            <a:avLst/>
          </a:prstGeom>
        </p:spPr>
        <p:txBody>
          <a:bodyPr wrap="square">
            <a:spAutoFit/>
          </a:bodyPr>
          <a:lstStyle/>
          <a:p>
            <a:pPr>
              <a:lnSpc>
                <a:spcPct val="200000"/>
              </a:lnSpc>
            </a:pP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sym typeface="Wingdings" panose="05000000000000000000" pitchFamily="2" charset="2"/>
              </a:rPr>
              <a:t>95.8 </a:t>
            </a:r>
            <a:endPar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23" name="矩形 22"/>
          <p:cNvSpPr/>
          <p:nvPr/>
        </p:nvSpPr>
        <p:spPr>
          <a:xfrm>
            <a:off x="10637565" y="4560027"/>
            <a:ext cx="744114" cy="461665"/>
          </a:xfrm>
          <a:prstGeom prst="rect">
            <a:avLst/>
          </a:prstGeom>
        </p:spPr>
        <p:txBody>
          <a:bodyPr wrap="square">
            <a:spAutoFit/>
          </a:bodyPr>
          <a:lstStyle/>
          <a:p>
            <a:pPr>
              <a:lnSpc>
                <a:spcPct val="200000"/>
              </a:lnSpc>
            </a:pP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sym typeface="Wingdings" panose="05000000000000000000" pitchFamily="2" charset="2"/>
              </a:rPr>
              <a:t>=  96px</a:t>
            </a:r>
          </a:p>
        </p:txBody>
      </p:sp>
      <p:sp>
        <p:nvSpPr>
          <p:cNvPr id="24" name="矩形 23"/>
          <p:cNvSpPr/>
          <p:nvPr/>
        </p:nvSpPr>
        <p:spPr>
          <a:xfrm>
            <a:off x="8326236" y="4573445"/>
            <a:ext cx="1840568" cy="461665"/>
          </a:xfrm>
          <a:prstGeom prst="rect">
            <a:avLst/>
          </a:prstGeom>
        </p:spPr>
        <p:txBody>
          <a:bodyPr wrap="square">
            <a:spAutoFit/>
          </a:bodyPr>
          <a:lstStyle/>
          <a:p>
            <a:pPr>
              <a:lnSpc>
                <a:spcPct val="200000"/>
              </a:lnSpc>
            </a:pP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sym typeface="Wingdings" panose="05000000000000000000" pitchFamily="2" charset="2"/>
              </a:rPr>
              <a:t>1180+10-20*2</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sym typeface="Wingdings" panose="05000000000000000000" pitchFamily="2" charset="2"/>
              </a:rPr>
              <a:t>/ 12 </a:t>
            </a:r>
            <a:endPar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sp>
        <p:nvSpPr>
          <p:cNvPr id="25" name="矩形 24"/>
          <p:cNvSpPr/>
          <p:nvPr/>
        </p:nvSpPr>
        <p:spPr>
          <a:xfrm>
            <a:off x="8404655" y="4991750"/>
            <a:ext cx="1170513" cy="461665"/>
          </a:xfrm>
          <a:prstGeom prst="rect">
            <a:avLst/>
          </a:prstGeom>
        </p:spPr>
        <p:txBody>
          <a:bodyPr wrap="square">
            <a:spAutoFit/>
          </a:bodyPr>
          <a:lstStyle/>
          <a:p>
            <a:pPr>
              <a:lnSpc>
                <a:spcPct val="200000"/>
              </a:lnSpc>
            </a:pP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sym typeface="Wingdings" panose="05000000000000000000" pitchFamily="2" charset="2"/>
              </a:rPr>
              <a:t>96-10 = 86px</a:t>
            </a:r>
            <a:endPar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40386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1" grpId="0"/>
      <p:bldP spid="22" grpId="0"/>
      <p:bldP spid="23" grpId="0"/>
      <p:bldP spid="24" grpId="0"/>
      <p:bldP spid="2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5584459" y="285630"/>
            <a:ext cx="1040665" cy="1015661"/>
          </a:xfrm>
          <a:prstGeom prst="rect">
            <a:avLst/>
          </a:prstGeom>
          <a:noFill/>
        </p:spPr>
        <p:txBody>
          <a:bodyPr wrap="none" lIns="91438" tIns="45719" rIns="91438" bIns="45719" rtlCol="0">
            <a:spAutoFit/>
          </a:bodyPr>
          <a:lstStyle>
            <a:defPPr>
              <a:defRPr lang="zh-CN"/>
            </a:defPPr>
            <a:lvl1pPr defTabSz="914378">
              <a:defRPr sz="2400" b="1" kern="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6000" smtClean="0">
                <a:solidFill>
                  <a:schemeClr val="bg2"/>
                </a:solidFill>
                <a:latin typeface="Arial" panose="020B0604020202020204" pitchFamily="34" charset="0"/>
              </a:rPr>
              <a:t>01</a:t>
            </a:r>
            <a:endParaRPr lang="zh-CN" altLang="zh-CN" sz="6000">
              <a:solidFill>
                <a:schemeClr val="bg2"/>
              </a:solidFill>
              <a:latin typeface="Arial" panose="020B0604020202020204" pitchFamily="34" charset="0"/>
            </a:endParaRPr>
          </a:p>
        </p:txBody>
      </p:sp>
      <p:sp>
        <p:nvSpPr>
          <p:cNvPr id="11" name="矩形 10"/>
          <p:cNvSpPr/>
          <p:nvPr/>
        </p:nvSpPr>
        <p:spPr>
          <a:xfrm>
            <a:off x="4957685" y="608794"/>
            <a:ext cx="2294218" cy="369332"/>
          </a:xfrm>
          <a:prstGeom prst="rect">
            <a:avLst/>
          </a:prstGeom>
        </p:spPr>
        <p:txBody>
          <a:bodyPr wrap="none">
            <a:spAutoFit/>
          </a:bodyPr>
          <a:lstStyle/>
          <a:p>
            <a:pPr algn="ctr"/>
            <a:r>
              <a:rPr lang="zh-CN" altLang="en-US">
                <a:solidFill>
                  <a:srgbClr val="707070"/>
                </a:solidFill>
                <a:latin typeface="+mn-ea"/>
              </a:rPr>
              <a:t>网</a:t>
            </a:r>
            <a:r>
              <a:rPr lang="zh-CN" altLang="en-US" smtClean="0">
                <a:solidFill>
                  <a:srgbClr val="707070"/>
                </a:solidFill>
                <a:latin typeface="+mn-ea"/>
              </a:rPr>
              <a:t>站搭建 </a:t>
            </a:r>
            <a:r>
              <a:rPr lang="en-US" altLang="zh-CN" smtClean="0">
                <a:solidFill>
                  <a:srgbClr val="707070"/>
                </a:solidFill>
                <a:latin typeface="+mn-ea"/>
              </a:rPr>
              <a:t>– </a:t>
            </a:r>
            <a:r>
              <a:rPr lang="zh-CN" altLang="en-US">
                <a:solidFill>
                  <a:srgbClr val="707070"/>
                </a:solidFill>
                <a:latin typeface="+mn-ea"/>
              </a:rPr>
              <a:t>元</a:t>
            </a:r>
            <a:r>
              <a:rPr lang="zh-CN" altLang="en-US" smtClean="0">
                <a:solidFill>
                  <a:srgbClr val="707070"/>
                </a:solidFill>
                <a:latin typeface="+mn-ea"/>
              </a:rPr>
              <a:t>素拆解</a:t>
            </a:r>
            <a:endParaRPr lang="zh-CN" altLang="en-US">
              <a:solidFill>
                <a:srgbClr val="707070"/>
              </a:solidFill>
              <a:latin typeface="+mn-ea"/>
            </a:endParaRPr>
          </a:p>
        </p:txBody>
      </p:sp>
      <p:sp>
        <p:nvSpPr>
          <p:cNvPr id="645" name="矩形 644"/>
          <p:cNvSpPr/>
          <p:nvPr/>
        </p:nvSpPr>
        <p:spPr>
          <a:xfrm>
            <a:off x="515248" y="1301290"/>
            <a:ext cx="2520000" cy="50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 </a:t>
            </a:r>
            <a:endParaRPr lang="zh-CN" altLang="en-US"/>
          </a:p>
        </p:txBody>
      </p:sp>
      <p:grpSp>
        <p:nvGrpSpPr>
          <p:cNvPr id="646" name="组合 645"/>
          <p:cNvGrpSpPr/>
          <p:nvPr/>
        </p:nvGrpSpPr>
        <p:grpSpPr>
          <a:xfrm>
            <a:off x="515248" y="1304647"/>
            <a:ext cx="2520000" cy="219175"/>
            <a:chOff x="976798" y="845936"/>
            <a:chExt cx="2520000" cy="219175"/>
          </a:xfrm>
        </p:grpSpPr>
        <p:sp>
          <p:nvSpPr>
            <p:cNvPr id="766" name="矩形 765"/>
            <p:cNvSpPr/>
            <p:nvPr/>
          </p:nvSpPr>
          <p:spPr>
            <a:xfrm>
              <a:off x="976798" y="849111"/>
              <a:ext cx="2520000" cy="2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7" name="矩形 766"/>
            <p:cNvSpPr/>
            <p:nvPr/>
          </p:nvSpPr>
          <p:spPr>
            <a:xfrm>
              <a:off x="976798" y="845936"/>
              <a:ext cx="428899" cy="216000"/>
            </a:xfrm>
            <a:prstGeom prst="rect">
              <a:avLst/>
            </a:prstGeom>
            <a:solidFill>
              <a:srgbClr val="81C3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smtClean="0"/>
                <a:t>LOGO</a:t>
              </a:r>
              <a:endParaRPr lang="zh-CN" altLang="en-US" sz="800"/>
            </a:p>
          </p:txBody>
        </p:sp>
        <p:grpSp>
          <p:nvGrpSpPr>
            <p:cNvPr id="768" name="组合 767"/>
            <p:cNvGrpSpPr/>
            <p:nvPr/>
          </p:nvGrpSpPr>
          <p:grpSpPr>
            <a:xfrm>
              <a:off x="1855058" y="899484"/>
              <a:ext cx="1380803" cy="75901"/>
              <a:chOff x="1822176" y="1481814"/>
              <a:chExt cx="1380803" cy="75901"/>
            </a:xfrm>
          </p:grpSpPr>
          <p:sp>
            <p:nvSpPr>
              <p:cNvPr id="769" name="矩形 768"/>
              <p:cNvSpPr/>
              <p:nvPr/>
            </p:nvSpPr>
            <p:spPr>
              <a:xfrm>
                <a:off x="1822176" y="148181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0" name="矩形 769"/>
              <p:cNvSpPr/>
              <p:nvPr/>
            </p:nvSpPr>
            <p:spPr>
              <a:xfrm>
                <a:off x="2032605" y="148181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1" name="矩形 770"/>
              <p:cNvSpPr/>
              <p:nvPr/>
            </p:nvSpPr>
            <p:spPr>
              <a:xfrm>
                <a:off x="2231406" y="1485715"/>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2" name="矩形 771"/>
              <p:cNvSpPr/>
              <p:nvPr/>
            </p:nvSpPr>
            <p:spPr>
              <a:xfrm>
                <a:off x="2430207" y="148181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3" name="矩形 772"/>
              <p:cNvSpPr/>
              <p:nvPr/>
            </p:nvSpPr>
            <p:spPr>
              <a:xfrm>
                <a:off x="2635460" y="148181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4" name="矩形 773"/>
              <p:cNvSpPr/>
              <p:nvPr/>
            </p:nvSpPr>
            <p:spPr>
              <a:xfrm>
                <a:off x="2847491" y="148181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5" name="矩形 774"/>
              <p:cNvSpPr/>
              <p:nvPr/>
            </p:nvSpPr>
            <p:spPr>
              <a:xfrm>
                <a:off x="3058979" y="148258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647" name="矩形 646"/>
          <p:cNvSpPr/>
          <p:nvPr/>
        </p:nvSpPr>
        <p:spPr>
          <a:xfrm>
            <a:off x="515248" y="1518108"/>
            <a:ext cx="2520000" cy="792000"/>
          </a:xfrm>
          <a:prstGeom prst="rect">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smtClean="0">
                <a:solidFill>
                  <a:srgbClr val="81C3F5"/>
                </a:solidFill>
              </a:rPr>
              <a:t>banner</a:t>
            </a:r>
            <a:endParaRPr lang="zh-CN" altLang="en-US" sz="1200">
              <a:solidFill>
                <a:srgbClr val="81C3F5"/>
              </a:solidFill>
            </a:endParaRPr>
          </a:p>
        </p:txBody>
      </p:sp>
      <p:grpSp>
        <p:nvGrpSpPr>
          <p:cNvPr id="648" name="组合 647"/>
          <p:cNvGrpSpPr/>
          <p:nvPr/>
        </p:nvGrpSpPr>
        <p:grpSpPr>
          <a:xfrm>
            <a:off x="757706" y="2439668"/>
            <a:ext cx="2045069" cy="321976"/>
            <a:chOff x="1181024" y="2533256"/>
            <a:chExt cx="2045069" cy="321976"/>
          </a:xfrm>
        </p:grpSpPr>
        <p:grpSp>
          <p:nvGrpSpPr>
            <p:cNvPr id="754" name="组合 753"/>
            <p:cNvGrpSpPr/>
            <p:nvPr/>
          </p:nvGrpSpPr>
          <p:grpSpPr>
            <a:xfrm>
              <a:off x="1181024" y="2533256"/>
              <a:ext cx="201600" cy="321976"/>
              <a:chOff x="1186739" y="2526588"/>
              <a:chExt cx="201600" cy="321976"/>
            </a:xfrm>
          </p:grpSpPr>
          <p:sp>
            <p:nvSpPr>
              <p:cNvPr id="764" name="椭圆 763"/>
              <p:cNvSpPr>
                <a:spLocks noChangeAspect="1"/>
              </p:cNvSpPr>
              <p:nvPr/>
            </p:nvSpPr>
            <p:spPr>
              <a:xfrm>
                <a:off x="1186739" y="2526588"/>
                <a:ext cx="201600" cy="201600"/>
              </a:xfrm>
              <a:prstGeom prst="ellipse">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5" name="圆角矩形 764"/>
              <p:cNvSpPr/>
              <p:nvPr/>
            </p:nvSpPr>
            <p:spPr>
              <a:xfrm>
                <a:off x="1200492" y="2783764"/>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55" name="组合 754"/>
            <p:cNvGrpSpPr/>
            <p:nvPr/>
          </p:nvGrpSpPr>
          <p:grpSpPr>
            <a:xfrm>
              <a:off x="1796474" y="2533256"/>
              <a:ext cx="201600" cy="321976"/>
              <a:chOff x="1241801" y="2526588"/>
              <a:chExt cx="201600" cy="321976"/>
            </a:xfrm>
          </p:grpSpPr>
          <p:sp>
            <p:nvSpPr>
              <p:cNvPr id="762" name="椭圆 761"/>
              <p:cNvSpPr>
                <a:spLocks noChangeAspect="1"/>
              </p:cNvSpPr>
              <p:nvPr/>
            </p:nvSpPr>
            <p:spPr>
              <a:xfrm>
                <a:off x="1241801" y="2526588"/>
                <a:ext cx="201600" cy="201600"/>
              </a:xfrm>
              <a:prstGeom prst="ellipse">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3" name="圆角矩形 762"/>
              <p:cNvSpPr/>
              <p:nvPr/>
            </p:nvSpPr>
            <p:spPr>
              <a:xfrm>
                <a:off x="1255554" y="2783764"/>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56" name="组合 755"/>
            <p:cNvGrpSpPr/>
            <p:nvPr/>
          </p:nvGrpSpPr>
          <p:grpSpPr>
            <a:xfrm>
              <a:off x="2404923" y="2533256"/>
              <a:ext cx="201600" cy="321976"/>
              <a:chOff x="1289862" y="2526588"/>
              <a:chExt cx="201600" cy="321976"/>
            </a:xfrm>
          </p:grpSpPr>
          <p:sp>
            <p:nvSpPr>
              <p:cNvPr id="760" name="椭圆 759"/>
              <p:cNvSpPr>
                <a:spLocks noChangeAspect="1"/>
              </p:cNvSpPr>
              <p:nvPr/>
            </p:nvSpPr>
            <p:spPr>
              <a:xfrm>
                <a:off x="1289862" y="2526588"/>
                <a:ext cx="201600" cy="201600"/>
              </a:xfrm>
              <a:prstGeom prst="ellipse">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1" name="圆角矩形 760"/>
              <p:cNvSpPr/>
              <p:nvPr/>
            </p:nvSpPr>
            <p:spPr>
              <a:xfrm>
                <a:off x="1303615" y="2783764"/>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57" name="组合 756"/>
            <p:cNvGrpSpPr/>
            <p:nvPr/>
          </p:nvGrpSpPr>
          <p:grpSpPr>
            <a:xfrm>
              <a:off x="3024493" y="2533256"/>
              <a:ext cx="201600" cy="321976"/>
              <a:chOff x="1349045" y="2526588"/>
              <a:chExt cx="201600" cy="321976"/>
            </a:xfrm>
          </p:grpSpPr>
          <p:sp>
            <p:nvSpPr>
              <p:cNvPr id="758" name="椭圆 757"/>
              <p:cNvSpPr>
                <a:spLocks noChangeAspect="1"/>
              </p:cNvSpPr>
              <p:nvPr/>
            </p:nvSpPr>
            <p:spPr>
              <a:xfrm>
                <a:off x="1349045" y="2526588"/>
                <a:ext cx="201600" cy="201600"/>
              </a:xfrm>
              <a:prstGeom prst="ellipse">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9" name="圆角矩形 758"/>
              <p:cNvSpPr/>
              <p:nvPr/>
            </p:nvSpPr>
            <p:spPr>
              <a:xfrm>
                <a:off x="1362798" y="2783764"/>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649" name="矩形 648"/>
          <p:cNvSpPr/>
          <p:nvPr/>
        </p:nvSpPr>
        <p:spPr>
          <a:xfrm>
            <a:off x="524891" y="5883963"/>
            <a:ext cx="2520000" cy="457328"/>
          </a:xfrm>
          <a:prstGeom prst="rect">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smtClean="0">
                <a:solidFill>
                  <a:srgbClr val="81C3F5"/>
                </a:solidFill>
              </a:rPr>
              <a:t>footer</a:t>
            </a:r>
            <a:endParaRPr lang="zh-CN" altLang="en-US" sz="1200">
              <a:solidFill>
                <a:srgbClr val="81C3F5"/>
              </a:solidFill>
            </a:endParaRPr>
          </a:p>
        </p:txBody>
      </p:sp>
      <p:sp>
        <p:nvSpPr>
          <p:cNvPr id="703" name="圆角矩形 702"/>
          <p:cNvSpPr/>
          <p:nvPr/>
        </p:nvSpPr>
        <p:spPr>
          <a:xfrm>
            <a:off x="552741" y="2887654"/>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30" name="组合 729"/>
          <p:cNvGrpSpPr/>
          <p:nvPr/>
        </p:nvGrpSpPr>
        <p:grpSpPr>
          <a:xfrm>
            <a:off x="557346" y="3047818"/>
            <a:ext cx="583200" cy="597600"/>
            <a:chOff x="457060" y="3111783"/>
            <a:chExt cx="583200" cy="597600"/>
          </a:xfrm>
        </p:grpSpPr>
        <p:sp>
          <p:nvSpPr>
            <p:cNvPr id="749" name="矩形 748"/>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0" name="矩形 749"/>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1" name="圆角矩形 750"/>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2" name="圆角矩形 751"/>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3" name="圆角矩形 752"/>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1" name="组合 730"/>
          <p:cNvGrpSpPr/>
          <p:nvPr/>
        </p:nvGrpSpPr>
        <p:grpSpPr>
          <a:xfrm>
            <a:off x="1174335" y="3047818"/>
            <a:ext cx="583200" cy="597600"/>
            <a:chOff x="457060" y="3111783"/>
            <a:chExt cx="583200" cy="597600"/>
          </a:xfrm>
        </p:grpSpPr>
        <p:sp>
          <p:nvSpPr>
            <p:cNvPr id="744" name="矩形 743"/>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5" name="矩形 744"/>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6" name="圆角矩形 745"/>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7" name="圆角矩形 746"/>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8" name="圆角矩形 747"/>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2" name="组合 731"/>
          <p:cNvGrpSpPr/>
          <p:nvPr/>
        </p:nvGrpSpPr>
        <p:grpSpPr>
          <a:xfrm>
            <a:off x="1791324" y="3047818"/>
            <a:ext cx="583200" cy="597600"/>
            <a:chOff x="457060" y="3111783"/>
            <a:chExt cx="583200" cy="597600"/>
          </a:xfrm>
        </p:grpSpPr>
        <p:sp>
          <p:nvSpPr>
            <p:cNvPr id="739" name="矩形 738"/>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0" name="矩形 739"/>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1" name="圆角矩形 740"/>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2" name="圆角矩形 741"/>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3" name="圆角矩形 742"/>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3" name="组合 732"/>
          <p:cNvGrpSpPr/>
          <p:nvPr/>
        </p:nvGrpSpPr>
        <p:grpSpPr>
          <a:xfrm>
            <a:off x="2408312" y="3047818"/>
            <a:ext cx="583200" cy="597600"/>
            <a:chOff x="457060" y="3111783"/>
            <a:chExt cx="583200" cy="597600"/>
          </a:xfrm>
        </p:grpSpPr>
        <p:sp>
          <p:nvSpPr>
            <p:cNvPr id="734" name="矩形 733"/>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5" name="矩形 734"/>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6" name="圆角矩形 735"/>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7" name="圆角矩形 736"/>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8" name="圆角矩形 737"/>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05" name="组合 704"/>
          <p:cNvGrpSpPr/>
          <p:nvPr/>
        </p:nvGrpSpPr>
        <p:grpSpPr>
          <a:xfrm>
            <a:off x="558165" y="3689249"/>
            <a:ext cx="2434166" cy="597600"/>
            <a:chOff x="1285817" y="3047819"/>
            <a:chExt cx="2434166" cy="597600"/>
          </a:xfrm>
        </p:grpSpPr>
        <p:grpSp>
          <p:nvGrpSpPr>
            <p:cNvPr id="706" name="组合 705"/>
            <p:cNvGrpSpPr/>
            <p:nvPr/>
          </p:nvGrpSpPr>
          <p:grpSpPr>
            <a:xfrm>
              <a:off x="1285817" y="3047819"/>
              <a:ext cx="583200" cy="597600"/>
              <a:chOff x="457060" y="3111783"/>
              <a:chExt cx="583200" cy="597600"/>
            </a:xfrm>
          </p:grpSpPr>
          <p:sp>
            <p:nvSpPr>
              <p:cNvPr id="725" name="矩形 724"/>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6" name="矩形 725"/>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7" name="圆角矩形 726"/>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8" name="圆角矩形 727"/>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9" name="圆角矩形 728"/>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07" name="组合 706"/>
            <p:cNvGrpSpPr/>
            <p:nvPr/>
          </p:nvGrpSpPr>
          <p:grpSpPr>
            <a:xfrm>
              <a:off x="1902806" y="3047819"/>
              <a:ext cx="583200" cy="597600"/>
              <a:chOff x="457060" y="3111783"/>
              <a:chExt cx="583200" cy="597600"/>
            </a:xfrm>
          </p:grpSpPr>
          <p:sp>
            <p:nvSpPr>
              <p:cNvPr id="720" name="矩形 719"/>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1" name="矩形 720"/>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2" name="圆角矩形 721"/>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3" name="圆角矩形 722"/>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4" name="圆角矩形 723"/>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08" name="组合 707"/>
            <p:cNvGrpSpPr/>
            <p:nvPr/>
          </p:nvGrpSpPr>
          <p:grpSpPr>
            <a:xfrm>
              <a:off x="2519795" y="3047819"/>
              <a:ext cx="583200" cy="597600"/>
              <a:chOff x="457060" y="3111783"/>
              <a:chExt cx="583200" cy="597600"/>
            </a:xfrm>
          </p:grpSpPr>
          <p:sp>
            <p:nvSpPr>
              <p:cNvPr id="715" name="矩形 714"/>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6" name="矩形 715"/>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7" name="圆角矩形 716"/>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8" name="圆角矩形 717"/>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9" name="圆角矩形 718"/>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09" name="组合 708"/>
            <p:cNvGrpSpPr/>
            <p:nvPr/>
          </p:nvGrpSpPr>
          <p:grpSpPr>
            <a:xfrm>
              <a:off x="3136783" y="3047819"/>
              <a:ext cx="583200" cy="597600"/>
              <a:chOff x="457060" y="3111783"/>
              <a:chExt cx="583200" cy="597600"/>
            </a:xfrm>
          </p:grpSpPr>
          <p:sp>
            <p:nvSpPr>
              <p:cNvPr id="710" name="矩形 709"/>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1" name="矩形 710"/>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2" name="圆角矩形 711"/>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3" name="圆角矩形 712"/>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4" name="圆角矩形 713"/>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1" name="组合 650"/>
          <p:cNvGrpSpPr/>
          <p:nvPr/>
        </p:nvGrpSpPr>
        <p:grpSpPr>
          <a:xfrm>
            <a:off x="552741" y="4364392"/>
            <a:ext cx="2439590" cy="1399195"/>
            <a:chOff x="1281212" y="2887655"/>
            <a:chExt cx="2439590" cy="1399195"/>
          </a:xfrm>
        </p:grpSpPr>
        <p:sp>
          <p:nvSpPr>
            <p:cNvPr id="652" name="圆角矩形 651"/>
            <p:cNvSpPr/>
            <p:nvPr/>
          </p:nvSpPr>
          <p:spPr>
            <a:xfrm>
              <a:off x="1281212" y="2887655"/>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53" name="组合 652"/>
            <p:cNvGrpSpPr/>
            <p:nvPr/>
          </p:nvGrpSpPr>
          <p:grpSpPr>
            <a:xfrm>
              <a:off x="1285817" y="3047819"/>
              <a:ext cx="2434166" cy="597600"/>
              <a:chOff x="1285817" y="3047819"/>
              <a:chExt cx="2434166" cy="597600"/>
            </a:xfrm>
          </p:grpSpPr>
          <p:grpSp>
            <p:nvGrpSpPr>
              <p:cNvPr id="679" name="组合 678"/>
              <p:cNvGrpSpPr/>
              <p:nvPr/>
            </p:nvGrpSpPr>
            <p:grpSpPr>
              <a:xfrm>
                <a:off x="1285817" y="3047819"/>
                <a:ext cx="583200" cy="597600"/>
                <a:chOff x="457060" y="3111783"/>
                <a:chExt cx="583200" cy="597600"/>
              </a:xfrm>
            </p:grpSpPr>
            <p:sp>
              <p:nvSpPr>
                <p:cNvPr id="698" name="矩形 697"/>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矩形 698"/>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0" name="圆角矩形 699"/>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1" name="圆角矩形 700"/>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2" name="圆角矩形 701"/>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0" name="组合 679"/>
              <p:cNvGrpSpPr/>
              <p:nvPr/>
            </p:nvGrpSpPr>
            <p:grpSpPr>
              <a:xfrm>
                <a:off x="1902806" y="3047819"/>
                <a:ext cx="583200" cy="597600"/>
                <a:chOff x="457060" y="3111783"/>
                <a:chExt cx="583200" cy="597600"/>
              </a:xfrm>
            </p:grpSpPr>
            <p:sp>
              <p:nvSpPr>
                <p:cNvPr id="693" name="矩形 692"/>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4" name="矩形 693"/>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5" name="圆角矩形 694"/>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6" name="圆角矩形 695"/>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7" name="圆角矩形 696"/>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1" name="组合 680"/>
              <p:cNvGrpSpPr/>
              <p:nvPr/>
            </p:nvGrpSpPr>
            <p:grpSpPr>
              <a:xfrm>
                <a:off x="2519795" y="3047819"/>
                <a:ext cx="583200" cy="597600"/>
                <a:chOff x="457060" y="3111783"/>
                <a:chExt cx="583200" cy="597600"/>
              </a:xfrm>
            </p:grpSpPr>
            <p:sp>
              <p:nvSpPr>
                <p:cNvPr id="688" name="矩形 687"/>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9" name="矩形 688"/>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0" name="圆角矩形 689"/>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1" name="圆角矩形 690"/>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2" name="圆角矩形 691"/>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2" name="组合 681"/>
              <p:cNvGrpSpPr/>
              <p:nvPr/>
            </p:nvGrpSpPr>
            <p:grpSpPr>
              <a:xfrm>
                <a:off x="3136783" y="3047819"/>
                <a:ext cx="583200" cy="597600"/>
                <a:chOff x="457060" y="3111783"/>
                <a:chExt cx="583200" cy="597600"/>
              </a:xfrm>
            </p:grpSpPr>
            <p:sp>
              <p:nvSpPr>
                <p:cNvPr id="683" name="矩形 682"/>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4" name="矩形 683"/>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5" name="圆角矩形 684"/>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圆角矩形 685"/>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圆角矩形 686"/>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4" name="组合 653"/>
            <p:cNvGrpSpPr/>
            <p:nvPr/>
          </p:nvGrpSpPr>
          <p:grpSpPr>
            <a:xfrm>
              <a:off x="1286636" y="3689250"/>
              <a:ext cx="2434166" cy="597600"/>
              <a:chOff x="1285817" y="3047819"/>
              <a:chExt cx="2434166" cy="597600"/>
            </a:xfrm>
          </p:grpSpPr>
          <p:grpSp>
            <p:nvGrpSpPr>
              <p:cNvPr id="655" name="组合 654"/>
              <p:cNvGrpSpPr/>
              <p:nvPr/>
            </p:nvGrpSpPr>
            <p:grpSpPr>
              <a:xfrm>
                <a:off x="1285817" y="3047819"/>
                <a:ext cx="583200" cy="597600"/>
                <a:chOff x="457060" y="3111783"/>
                <a:chExt cx="583200" cy="597600"/>
              </a:xfrm>
            </p:grpSpPr>
            <p:sp>
              <p:nvSpPr>
                <p:cNvPr id="674" name="矩形 673"/>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5" name="矩形 674"/>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6" name="圆角矩形 675"/>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7" name="圆角矩形 676"/>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8" name="圆角矩形 677"/>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6" name="组合 655"/>
              <p:cNvGrpSpPr/>
              <p:nvPr/>
            </p:nvGrpSpPr>
            <p:grpSpPr>
              <a:xfrm>
                <a:off x="1902806" y="3047819"/>
                <a:ext cx="583200" cy="597600"/>
                <a:chOff x="457060" y="3111783"/>
                <a:chExt cx="583200" cy="597600"/>
              </a:xfrm>
            </p:grpSpPr>
            <p:sp>
              <p:nvSpPr>
                <p:cNvPr id="669" name="矩形 668"/>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0" name="矩形 669"/>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圆角矩形 670"/>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2" name="圆角矩形 671"/>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3" name="圆角矩形 672"/>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7" name="组合 656"/>
              <p:cNvGrpSpPr/>
              <p:nvPr/>
            </p:nvGrpSpPr>
            <p:grpSpPr>
              <a:xfrm>
                <a:off x="2519795" y="3047819"/>
                <a:ext cx="583200" cy="597600"/>
                <a:chOff x="457060" y="3111783"/>
                <a:chExt cx="583200" cy="597600"/>
              </a:xfrm>
            </p:grpSpPr>
            <p:sp>
              <p:nvSpPr>
                <p:cNvPr id="664" name="矩形 663"/>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5" name="矩形 664"/>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圆角矩形 665"/>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7" name="圆角矩形 666"/>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8" name="圆角矩形 667"/>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8" name="组合 657"/>
              <p:cNvGrpSpPr/>
              <p:nvPr/>
            </p:nvGrpSpPr>
            <p:grpSpPr>
              <a:xfrm>
                <a:off x="3136783" y="3047819"/>
                <a:ext cx="583200" cy="597600"/>
                <a:chOff x="457060" y="3111783"/>
                <a:chExt cx="583200" cy="597600"/>
              </a:xfrm>
            </p:grpSpPr>
            <p:sp>
              <p:nvSpPr>
                <p:cNvPr id="659" name="矩形 658"/>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0" name="矩形 659"/>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圆角矩形 660"/>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2" name="圆角矩形 661"/>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3" name="圆角矩形 662"/>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377" name="矩形 376"/>
          <p:cNvSpPr/>
          <p:nvPr/>
        </p:nvSpPr>
        <p:spPr>
          <a:xfrm>
            <a:off x="4303094" y="1347371"/>
            <a:ext cx="428899" cy="216000"/>
          </a:xfrm>
          <a:prstGeom prst="rect">
            <a:avLst/>
          </a:prstGeom>
          <a:solidFill>
            <a:srgbClr val="81C3F5"/>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smtClean="0"/>
              <a:t>LOGO</a:t>
            </a:r>
            <a:endParaRPr lang="zh-CN" altLang="en-US" sz="800"/>
          </a:p>
        </p:txBody>
      </p:sp>
      <p:grpSp>
        <p:nvGrpSpPr>
          <p:cNvPr id="6" name="组合 5"/>
          <p:cNvGrpSpPr/>
          <p:nvPr/>
        </p:nvGrpSpPr>
        <p:grpSpPr>
          <a:xfrm>
            <a:off x="4727773" y="1348959"/>
            <a:ext cx="2091101" cy="216000"/>
            <a:chOff x="4807675" y="1348959"/>
            <a:chExt cx="2091101" cy="216000"/>
          </a:xfrm>
        </p:grpSpPr>
        <p:sp>
          <p:nvSpPr>
            <p:cNvPr id="376" name="矩形 375"/>
            <p:cNvSpPr/>
            <p:nvPr/>
          </p:nvSpPr>
          <p:spPr>
            <a:xfrm>
              <a:off x="4807675" y="1348959"/>
              <a:ext cx="2091101" cy="216000"/>
            </a:xfrm>
            <a:prstGeom prst="rect">
              <a:avLst/>
            </a:prstGeom>
            <a:solidFill>
              <a:schemeClr val="bg1"/>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8" name="组合 377"/>
            <p:cNvGrpSpPr/>
            <p:nvPr/>
          </p:nvGrpSpPr>
          <p:grpSpPr>
            <a:xfrm>
              <a:off x="5257037" y="1419009"/>
              <a:ext cx="1380803" cy="75901"/>
              <a:chOff x="1822176" y="1481814"/>
              <a:chExt cx="1380803" cy="75901"/>
            </a:xfrm>
          </p:grpSpPr>
          <p:sp>
            <p:nvSpPr>
              <p:cNvPr id="379" name="矩形 378"/>
              <p:cNvSpPr/>
              <p:nvPr/>
            </p:nvSpPr>
            <p:spPr>
              <a:xfrm>
                <a:off x="1822176" y="148181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0" name="矩形 379"/>
              <p:cNvSpPr/>
              <p:nvPr/>
            </p:nvSpPr>
            <p:spPr>
              <a:xfrm>
                <a:off x="2032605" y="148181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1" name="矩形 380"/>
              <p:cNvSpPr/>
              <p:nvPr/>
            </p:nvSpPr>
            <p:spPr>
              <a:xfrm>
                <a:off x="2231406" y="1485715"/>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2" name="矩形 381"/>
              <p:cNvSpPr/>
              <p:nvPr/>
            </p:nvSpPr>
            <p:spPr>
              <a:xfrm>
                <a:off x="2430207" y="148181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3" name="矩形 382"/>
              <p:cNvSpPr/>
              <p:nvPr/>
            </p:nvSpPr>
            <p:spPr>
              <a:xfrm>
                <a:off x="2635460" y="148181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4" name="矩形 383"/>
              <p:cNvSpPr/>
              <p:nvPr/>
            </p:nvSpPr>
            <p:spPr>
              <a:xfrm>
                <a:off x="2847491" y="148181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5" name="矩形 384"/>
              <p:cNvSpPr/>
              <p:nvPr/>
            </p:nvSpPr>
            <p:spPr>
              <a:xfrm>
                <a:off x="3058979" y="148258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87" name="矩形 386"/>
          <p:cNvSpPr/>
          <p:nvPr/>
        </p:nvSpPr>
        <p:spPr>
          <a:xfrm>
            <a:off x="8086848" y="1586820"/>
            <a:ext cx="2091101" cy="216000"/>
          </a:xfrm>
          <a:prstGeom prst="rect">
            <a:avLst/>
          </a:prstGeom>
          <a:solidFill>
            <a:schemeClr val="bg1"/>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8" name="文本框 387"/>
          <p:cNvSpPr txBox="1"/>
          <p:nvPr/>
        </p:nvSpPr>
        <p:spPr>
          <a:xfrm>
            <a:off x="8347487" y="1109510"/>
            <a:ext cx="429926" cy="400110"/>
          </a:xfrm>
          <a:prstGeom prst="rect">
            <a:avLst/>
          </a:prstGeom>
          <a:noFill/>
        </p:spPr>
        <p:txBody>
          <a:bodyPr wrap="none" rtlCol="0">
            <a:spAutoFit/>
          </a:bodyPr>
          <a:lstStyle/>
          <a:p>
            <a:r>
              <a:rPr lang="en-US" altLang="zh-CN" sz="1200" smtClean="0"/>
              <a:t>X </a:t>
            </a:r>
            <a:r>
              <a:rPr lang="en-US" altLang="zh-CN" sz="2000" smtClean="0"/>
              <a:t>7</a:t>
            </a:r>
            <a:endParaRPr lang="zh-CN" altLang="en-US" sz="2000"/>
          </a:p>
        </p:txBody>
      </p:sp>
      <p:sp>
        <p:nvSpPr>
          <p:cNvPr id="389" name="矩形 388"/>
          <p:cNvSpPr/>
          <p:nvPr/>
        </p:nvSpPr>
        <p:spPr>
          <a:xfrm>
            <a:off x="8086848" y="1309565"/>
            <a:ext cx="144000" cy="72000"/>
          </a:xfrm>
          <a:prstGeom prst="rect">
            <a:avLst/>
          </a:prstGeom>
          <a:solidFill>
            <a:srgbClr val="E2F2FF"/>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右箭头 3"/>
          <p:cNvSpPr/>
          <p:nvPr/>
        </p:nvSpPr>
        <p:spPr>
          <a:xfrm>
            <a:off x="3437512" y="1372975"/>
            <a:ext cx="335902" cy="1663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0" name="右箭头 389"/>
          <p:cNvSpPr/>
          <p:nvPr/>
        </p:nvSpPr>
        <p:spPr>
          <a:xfrm>
            <a:off x="7284777" y="1361021"/>
            <a:ext cx="335902" cy="1663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817261" y="4663110"/>
            <a:ext cx="693252" cy="3783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1" name="矩形 390"/>
          <p:cNvSpPr/>
          <p:nvPr/>
        </p:nvSpPr>
        <p:spPr>
          <a:xfrm>
            <a:off x="418386" y="2353938"/>
            <a:ext cx="2761862" cy="4827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2" name="右箭头 391"/>
          <p:cNvSpPr/>
          <p:nvPr/>
        </p:nvSpPr>
        <p:spPr>
          <a:xfrm>
            <a:off x="3437512" y="2512114"/>
            <a:ext cx="335902" cy="1663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306449" y="2439668"/>
            <a:ext cx="201600" cy="321976"/>
            <a:chOff x="4306449" y="2439668"/>
            <a:chExt cx="201600" cy="321976"/>
          </a:xfrm>
        </p:grpSpPr>
        <p:sp>
          <p:nvSpPr>
            <p:cNvPr id="393" name="椭圆 392"/>
            <p:cNvSpPr>
              <a:spLocks noChangeAspect="1"/>
            </p:cNvSpPr>
            <p:nvPr/>
          </p:nvSpPr>
          <p:spPr>
            <a:xfrm>
              <a:off x="4306449" y="2439668"/>
              <a:ext cx="201600" cy="201600"/>
            </a:xfrm>
            <a:prstGeom prst="ellipse">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4" name="圆角矩形 393"/>
            <p:cNvSpPr/>
            <p:nvPr/>
          </p:nvSpPr>
          <p:spPr>
            <a:xfrm>
              <a:off x="4320202" y="2696844"/>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5" name="文本框 394"/>
          <p:cNvSpPr txBox="1"/>
          <p:nvPr/>
        </p:nvSpPr>
        <p:spPr>
          <a:xfrm>
            <a:off x="4592712" y="2361534"/>
            <a:ext cx="429926" cy="400110"/>
          </a:xfrm>
          <a:prstGeom prst="rect">
            <a:avLst/>
          </a:prstGeom>
          <a:noFill/>
        </p:spPr>
        <p:txBody>
          <a:bodyPr wrap="none" rtlCol="0">
            <a:spAutoFit/>
          </a:bodyPr>
          <a:lstStyle/>
          <a:p>
            <a:r>
              <a:rPr lang="en-US" altLang="zh-CN" sz="1200" smtClean="0"/>
              <a:t>X </a:t>
            </a:r>
            <a:r>
              <a:rPr lang="en-US" altLang="zh-CN" sz="2000" smtClean="0"/>
              <a:t>4</a:t>
            </a:r>
          </a:p>
        </p:txBody>
      </p:sp>
      <p:sp>
        <p:nvSpPr>
          <p:cNvPr id="396" name="右箭头 395"/>
          <p:cNvSpPr/>
          <p:nvPr/>
        </p:nvSpPr>
        <p:spPr>
          <a:xfrm>
            <a:off x="5273110" y="2512114"/>
            <a:ext cx="335902" cy="1663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7" name="椭圆 396"/>
          <p:cNvSpPr>
            <a:spLocks noChangeAspect="1"/>
          </p:cNvSpPr>
          <p:nvPr/>
        </p:nvSpPr>
        <p:spPr>
          <a:xfrm>
            <a:off x="6003991" y="2332079"/>
            <a:ext cx="201600" cy="201600"/>
          </a:xfrm>
          <a:prstGeom prst="ellipse">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0" name="矩形 399"/>
          <p:cNvSpPr/>
          <p:nvPr/>
        </p:nvSpPr>
        <p:spPr>
          <a:xfrm>
            <a:off x="418386" y="2876404"/>
            <a:ext cx="2761862" cy="14778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1" name="右箭头 400"/>
          <p:cNvSpPr/>
          <p:nvPr/>
        </p:nvSpPr>
        <p:spPr>
          <a:xfrm>
            <a:off x="3437512" y="3902142"/>
            <a:ext cx="335902" cy="1663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3" name="圆角矩形 402"/>
          <p:cNvSpPr/>
          <p:nvPr/>
        </p:nvSpPr>
        <p:spPr>
          <a:xfrm>
            <a:off x="6013598" y="2731819"/>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4" name="圆角矩形 403"/>
          <p:cNvSpPr/>
          <p:nvPr/>
        </p:nvSpPr>
        <p:spPr>
          <a:xfrm>
            <a:off x="4196623" y="3549190"/>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5" name="组合 404"/>
          <p:cNvGrpSpPr/>
          <p:nvPr/>
        </p:nvGrpSpPr>
        <p:grpSpPr>
          <a:xfrm>
            <a:off x="4201228" y="3820699"/>
            <a:ext cx="583200" cy="597600"/>
            <a:chOff x="457060" y="3111783"/>
            <a:chExt cx="583200" cy="597600"/>
          </a:xfrm>
        </p:grpSpPr>
        <p:sp>
          <p:nvSpPr>
            <p:cNvPr id="406" name="矩形 405"/>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7" name="矩形 406"/>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8" name="圆角矩形 407"/>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圆角矩形 408"/>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0" name="圆角矩形 409"/>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1" name="右箭头 410"/>
          <p:cNvSpPr/>
          <p:nvPr/>
        </p:nvSpPr>
        <p:spPr>
          <a:xfrm>
            <a:off x="5289783" y="4077916"/>
            <a:ext cx="335902" cy="1663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3" name="矩形 412"/>
          <p:cNvSpPr/>
          <p:nvPr/>
        </p:nvSpPr>
        <p:spPr>
          <a:xfrm>
            <a:off x="5881741" y="3514354"/>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14" name="矩形 413"/>
          <p:cNvSpPr/>
          <p:nvPr/>
        </p:nvSpPr>
        <p:spPr>
          <a:xfrm>
            <a:off x="5896141" y="4256012"/>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nvGrpSpPr>
          <p:cNvPr id="7" name="组合 6"/>
          <p:cNvGrpSpPr/>
          <p:nvPr/>
        </p:nvGrpSpPr>
        <p:grpSpPr>
          <a:xfrm>
            <a:off x="5939341" y="4742619"/>
            <a:ext cx="460800" cy="155985"/>
            <a:chOff x="5922668" y="3909928"/>
            <a:chExt cx="460800" cy="155985"/>
          </a:xfrm>
        </p:grpSpPr>
        <p:sp>
          <p:nvSpPr>
            <p:cNvPr id="415" name="圆角矩形 414"/>
            <p:cNvSpPr/>
            <p:nvPr/>
          </p:nvSpPr>
          <p:spPr>
            <a:xfrm>
              <a:off x="5922668" y="390992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16" name="圆角矩形 415"/>
            <p:cNvSpPr/>
            <p:nvPr/>
          </p:nvSpPr>
          <p:spPr>
            <a:xfrm>
              <a:off x="5922668" y="397510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17" name="圆角矩形 416"/>
            <p:cNvSpPr/>
            <p:nvPr/>
          </p:nvSpPr>
          <p:spPr>
            <a:xfrm>
              <a:off x="6275468" y="403711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sp>
        <p:nvSpPr>
          <p:cNvPr id="418" name="右箭头 417"/>
          <p:cNvSpPr/>
          <p:nvPr/>
        </p:nvSpPr>
        <p:spPr>
          <a:xfrm>
            <a:off x="7173583" y="4721106"/>
            <a:ext cx="335902" cy="1663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0" name="文本框 419"/>
          <p:cNvSpPr txBox="1"/>
          <p:nvPr/>
        </p:nvSpPr>
        <p:spPr>
          <a:xfrm>
            <a:off x="7924103" y="4566913"/>
            <a:ext cx="440057" cy="276999"/>
          </a:xfrm>
          <a:prstGeom prst="rect">
            <a:avLst/>
          </a:prstGeom>
          <a:noFill/>
        </p:spPr>
        <p:txBody>
          <a:bodyPr wrap="none" rtlCol="0">
            <a:spAutoFit/>
          </a:bodyPr>
          <a:lstStyle/>
          <a:p>
            <a:r>
              <a:rPr lang="en-US" altLang="zh-CN" sz="1200" smtClean="0"/>
              <a:t>Text</a:t>
            </a:r>
            <a:endParaRPr lang="en-US" altLang="zh-CN" sz="2000" smtClean="0"/>
          </a:p>
        </p:txBody>
      </p:sp>
      <p:sp>
        <p:nvSpPr>
          <p:cNvPr id="421" name="圆角矩形 420"/>
          <p:cNvSpPr/>
          <p:nvPr/>
        </p:nvSpPr>
        <p:spPr>
          <a:xfrm>
            <a:off x="8052019" y="5072889"/>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2" name="矩形 421"/>
          <p:cNvSpPr/>
          <p:nvPr/>
        </p:nvSpPr>
        <p:spPr>
          <a:xfrm>
            <a:off x="422048" y="1156109"/>
            <a:ext cx="2761862" cy="3789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文本框 183"/>
          <p:cNvSpPr txBox="1"/>
          <p:nvPr/>
        </p:nvSpPr>
        <p:spPr>
          <a:xfrm>
            <a:off x="4807675" y="3952839"/>
            <a:ext cx="429926" cy="400110"/>
          </a:xfrm>
          <a:prstGeom prst="rect">
            <a:avLst/>
          </a:prstGeom>
          <a:noFill/>
        </p:spPr>
        <p:txBody>
          <a:bodyPr wrap="none" rtlCol="0">
            <a:spAutoFit/>
          </a:bodyPr>
          <a:lstStyle/>
          <a:p>
            <a:r>
              <a:rPr lang="en-US" altLang="zh-CN" sz="1200" smtClean="0"/>
              <a:t>X </a:t>
            </a:r>
            <a:r>
              <a:rPr lang="en-US" altLang="zh-CN" sz="2000"/>
              <a:t>8</a:t>
            </a:r>
            <a:endParaRPr lang="en-US" altLang="zh-CN" sz="2000" smtClean="0"/>
          </a:p>
        </p:txBody>
      </p:sp>
    </p:spTree>
    <p:extLst>
      <p:ext uri="{BB962C8B-B14F-4D97-AF65-F5344CB8AC3E}">
        <p14:creationId xmlns:p14="http://schemas.microsoft.com/office/powerpoint/2010/main" val="21549332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422"/>
                                        </p:tgtEl>
                                        <p:attrNameLst>
                                          <p:attrName>style.visibility</p:attrName>
                                        </p:attrNameLst>
                                      </p:cBhvr>
                                      <p:to>
                                        <p:strVal val="visible"/>
                                      </p:to>
                                    </p:set>
                                    <p:animEffect transition="in" filter="circle(out)">
                                      <p:cBhvr>
                                        <p:cTn id="7" dur="2000"/>
                                        <p:tgtEl>
                                          <p:spTgt spid="4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377"/>
                                        </p:tgtEl>
                                        <p:attrNameLst>
                                          <p:attrName>style.visibility</p:attrName>
                                        </p:attrNameLst>
                                      </p:cBhvr>
                                      <p:to>
                                        <p:strVal val="visible"/>
                                      </p:to>
                                    </p:set>
                                    <p:animEffect transition="in" filter="fade">
                                      <p:cBhvr>
                                        <p:cTn id="17" dur="500"/>
                                        <p:tgtEl>
                                          <p:spTgt spid="37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0" nodeType="clickEffect">
                                  <p:stCondLst>
                                    <p:cond delay="0"/>
                                  </p:stCondLst>
                                  <p:childTnLst>
                                    <p:animMotion origin="layout" path="M -2.91667E-6 1.48148E-6 L -0.00547 -0.00023 " pathEditMode="relative" rAng="0" ptsTypes="AA">
                                      <p:cBhvr>
                                        <p:cTn id="26" dur="750" fill="hold"/>
                                        <p:tgtEl>
                                          <p:spTgt spid="377"/>
                                        </p:tgtEl>
                                        <p:attrNameLst>
                                          <p:attrName>ppt_x</p:attrName>
                                          <p:attrName>ppt_y</p:attrName>
                                        </p:attrNameLst>
                                      </p:cBhvr>
                                      <p:rCtr x="-273" y="-23"/>
                                    </p:animMotion>
                                  </p:childTnLst>
                                </p:cTn>
                              </p:par>
                              <p:par>
                                <p:cTn id="27" presetID="42" presetClass="path" presetSubtype="0" accel="50000" decel="50000" fill="hold" nodeType="withEffect">
                                  <p:stCondLst>
                                    <p:cond delay="0"/>
                                  </p:stCondLst>
                                  <p:childTnLst>
                                    <p:animMotion origin="layout" path="M 2.5E-6 2.77556E-17 L 0.00651 2.77556E-17 " pathEditMode="relative" rAng="0" ptsTypes="AA">
                                      <p:cBhvr>
                                        <p:cTn id="28" dur="500" fill="hold"/>
                                        <p:tgtEl>
                                          <p:spTgt spid="6"/>
                                        </p:tgtEl>
                                        <p:attrNameLst>
                                          <p:attrName>ppt_x</p:attrName>
                                          <p:attrName>ppt_y</p:attrName>
                                        </p:attrNameLst>
                                      </p:cBhvr>
                                      <p:rCtr x="326" y="0"/>
                                    </p:animMotion>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90"/>
                                        </p:tgtEl>
                                        <p:attrNameLst>
                                          <p:attrName>style.visibility</p:attrName>
                                        </p:attrNameLst>
                                      </p:cBhvr>
                                      <p:to>
                                        <p:strVal val="visible"/>
                                      </p:to>
                                    </p:set>
                                    <p:animEffect transition="in" filter="wipe(left)">
                                      <p:cBhvr>
                                        <p:cTn id="33" dur="500"/>
                                        <p:tgtEl>
                                          <p:spTgt spid="390"/>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389"/>
                                        </p:tgtEl>
                                        <p:attrNameLst>
                                          <p:attrName>style.visibility</p:attrName>
                                        </p:attrNameLst>
                                      </p:cBhvr>
                                      <p:to>
                                        <p:strVal val="visible"/>
                                      </p:to>
                                    </p:set>
                                    <p:anim calcmode="lin" valueType="num">
                                      <p:cBhvr>
                                        <p:cTn id="38" dur="500" fill="hold"/>
                                        <p:tgtEl>
                                          <p:spTgt spid="389"/>
                                        </p:tgtEl>
                                        <p:attrNameLst>
                                          <p:attrName>ppt_w</p:attrName>
                                        </p:attrNameLst>
                                      </p:cBhvr>
                                      <p:tavLst>
                                        <p:tav tm="0">
                                          <p:val>
                                            <p:fltVal val="0"/>
                                          </p:val>
                                        </p:tav>
                                        <p:tav tm="100000">
                                          <p:val>
                                            <p:strVal val="#ppt_w"/>
                                          </p:val>
                                        </p:tav>
                                      </p:tavLst>
                                    </p:anim>
                                    <p:anim calcmode="lin" valueType="num">
                                      <p:cBhvr>
                                        <p:cTn id="39" dur="500" fill="hold"/>
                                        <p:tgtEl>
                                          <p:spTgt spid="389"/>
                                        </p:tgtEl>
                                        <p:attrNameLst>
                                          <p:attrName>ppt_h</p:attrName>
                                        </p:attrNameLst>
                                      </p:cBhvr>
                                      <p:tavLst>
                                        <p:tav tm="0">
                                          <p:val>
                                            <p:fltVal val="0"/>
                                          </p:val>
                                        </p:tav>
                                        <p:tav tm="100000">
                                          <p:val>
                                            <p:strVal val="#ppt_h"/>
                                          </p:val>
                                        </p:tav>
                                      </p:tavLst>
                                    </p:anim>
                                    <p:animEffect transition="in" filter="fade">
                                      <p:cBhvr>
                                        <p:cTn id="40" dur="500"/>
                                        <p:tgtEl>
                                          <p:spTgt spid="389"/>
                                        </p:tgtEl>
                                      </p:cBhvr>
                                    </p:animEffec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0"/>
                                          </p:stCondLst>
                                        </p:cTn>
                                        <p:tgtEl>
                                          <p:spTgt spid="388"/>
                                        </p:tgtEl>
                                        <p:attrNameLst>
                                          <p:attrName>style.visibility</p:attrName>
                                        </p:attrNameLst>
                                      </p:cBhvr>
                                      <p:to>
                                        <p:strVal val="visible"/>
                                      </p:to>
                                    </p:set>
                                  </p:childTnLst>
                                </p:cTn>
                              </p:par>
                            </p:childTnLst>
                          </p:cTn>
                        </p:par>
                        <p:par>
                          <p:cTn id="44" fill="hold">
                            <p:stCondLst>
                              <p:cond delay="500"/>
                            </p:stCondLst>
                            <p:childTnLst>
                              <p:par>
                                <p:cTn id="45" presetID="53" presetClass="entr" presetSubtype="16" fill="hold" grpId="0" nodeType="afterEffect">
                                  <p:stCondLst>
                                    <p:cond delay="0"/>
                                  </p:stCondLst>
                                  <p:childTnLst>
                                    <p:set>
                                      <p:cBhvr>
                                        <p:cTn id="46" dur="1" fill="hold">
                                          <p:stCondLst>
                                            <p:cond delay="0"/>
                                          </p:stCondLst>
                                        </p:cTn>
                                        <p:tgtEl>
                                          <p:spTgt spid="387"/>
                                        </p:tgtEl>
                                        <p:attrNameLst>
                                          <p:attrName>style.visibility</p:attrName>
                                        </p:attrNameLst>
                                      </p:cBhvr>
                                      <p:to>
                                        <p:strVal val="visible"/>
                                      </p:to>
                                    </p:set>
                                    <p:anim calcmode="lin" valueType="num">
                                      <p:cBhvr>
                                        <p:cTn id="47" dur="500" fill="hold"/>
                                        <p:tgtEl>
                                          <p:spTgt spid="387"/>
                                        </p:tgtEl>
                                        <p:attrNameLst>
                                          <p:attrName>ppt_w</p:attrName>
                                        </p:attrNameLst>
                                      </p:cBhvr>
                                      <p:tavLst>
                                        <p:tav tm="0">
                                          <p:val>
                                            <p:fltVal val="0"/>
                                          </p:val>
                                        </p:tav>
                                        <p:tav tm="100000">
                                          <p:val>
                                            <p:strVal val="#ppt_w"/>
                                          </p:val>
                                        </p:tav>
                                      </p:tavLst>
                                    </p:anim>
                                    <p:anim calcmode="lin" valueType="num">
                                      <p:cBhvr>
                                        <p:cTn id="48" dur="500" fill="hold"/>
                                        <p:tgtEl>
                                          <p:spTgt spid="387"/>
                                        </p:tgtEl>
                                        <p:attrNameLst>
                                          <p:attrName>ppt_h</p:attrName>
                                        </p:attrNameLst>
                                      </p:cBhvr>
                                      <p:tavLst>
                                        <p:tav tm="0">
                                          <p:val>
                                            <p:fltVal val="0"/>
                                          </p:val>
                                        </p:tav>
                                        <p:tav tm="100000">
                                          <p:val>
                                            <p:strVal val="#ppt_h"/>
                                          </p:val>
                                        </p:tav>
                                      </p:tavLst>
                                    </p:anim>
                                    <p:animEffect transition="in" filter="fade">
                                      <p:cBhvr>
                                        <p:cTn id="49" dur="500"/>
                                        <p:tgtEl>
                                          <p:spTgt spid="387"/>
                                        </p:tgtEl>
                                      </p:cBhvr>
                                    </p:animEffect>
                                  </p:childTnLst>
                                </p:cTn>
                              </p:par>
                            </p:childTnLst>
                          </p:cTn>
                        </p:par>
                      </p:childTnLst>
                    </p:cTn>
                  </p:par>
                  <p:par>
                    <p:cTn id="50" fill="hold">
                      <p:stCondLst>
                        <p:cond delay="indefinite"/>
                      </p:stCondLst>
                      <p:childTnLst>
                        <p:par>
                          <p:cTn id="51" fill="hold">
                            <p:stCondLst>
                              <p:cond delay="0"/>
                            </p:stCondLst>
                            <p:childTnLst>
                              <p:par>
                                <p:cTn id="52" presetID="6" presetClass="entr" presetSubtype="16" fill="hold" grpId="0" nodeType="clickEffect">
                                  <p:stCondLst>
                                    <p:cond delay="0"/>
                                  </p:stCondLst>
                                  <p:childTnLst>
                                    <p:set>
                                      <p:cBhvr>
                                        <p:cTn id="53" dur="1" fill="hold">
                                          <p:stCondLst>
                                            <p:cond delay="0"/>
                                          </p:stCondLst>
                                        </p:cTn>
                                        <p:tgtEl>
                                          <p:spTgt spid="391"/>
                                        </p:tgtEl>
                                        <p:attrNameLst>
                                          <p:attrName>style.visibility</p:attrName>
                                        </p:attrNameLst>
                                      </p:cBhvr>
                                      <p:to>
                                        <p:strVal val="visible"/>
                                      </p:to>
                                    </p:set>
                                    <p:animEffect transition="in" filter="circle(in)">
                                      <p:cBhvr>
                                        <p:cTn id="54" dur="2000"/>
                                        <p:tgtEl>
                                          <p:spTgt spid="391"/>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392"/>
                                        </p:tgtEl>
                                        <p:attrNameLst>
                                          <p:attrName>style.visibility</p:attrName>
                                        </p:attrNameLst>
                                      </p:cBhvr>
                                      <p:to>
                                        <p:strVal val="visible"/>
                                      </p:to>
                                    </p:set>
                                    <p:animEffect transition="in" filter="wipe(left)">
                                      <p:cBhvr>
                                        <p:cTn id="59" dur="500"/>
                                        <p:tgtEl>
                                          <p:spTgt spid="392"/>
                                        </p:tgtEl>
                                      </p:cBhvr>
                                    </p:animEffect>
                                  </p:childTnLst>
                                </p:cTn>
                              </p:par>
                            </p:childTnLst>
                          </p:cTn>
                        </p:par>
                      </p:childTnLst>
                    </p:cTn>
                  </p:par>
                  <p:par>
                    <p:cTn id="60" fill="hold">
                      <p:stCondLst>
                        <p:cond delay="indefinite"/>
                      </p:stCondLst>
                      <p:childTnLst>
                        <p:par>
                          <p:cTn id="61" fill="hold">
                            <p:stCondLst>
                              <p:cond delay="0"/>
                            </p:stCondLst>
                            <p:childTnLst>
                              <p:par>
                                <p:cTn id="62" presetID="53" presetClass="entr" presetSubtype="16" fill="hold" nodeType="clickEffect">
                                  <p:stCondLst>
                                    <p:cond delay="0"/>
                                  </p:stCondLst>
                                  <p:childTnLst>
                                    <p:set>
                                      <p:cBhvr>
                                        <p:cTn id="63" dur="1" fill="hold">
                                          <p:stCondLst>
                                            <p:cond delay="0"/>
                                          </p:stCondLst>
                                        </p:cTn>
                                        <p:tgtEl>
                                          <p:spTgt spid="12"/>
                                        </p:tgtEl>
                                        <p:attrNameLst>
                                          <p:attrName>style.visibility</p:attrName>
                                        </p:attrNameLst>
                                      </p:cBhvr>
                                      <p:to>
                                        <p:strVal val="visible"/>
                                      </p:to>
                                    </p:set>
                                    <p:anim calcmode="lin" valueType="num">
                                      <p:cBhvr>
                                        <p:cTn id="64" dur="500" fill="hold"/>
                                        <p:tgtEl>
                                          <p:spTgt spid="12"/>
                                        </p:tgtEl>
                                        <p:attrNameLst>
                                          <p:attrName>ppt_w</p:attrName>
                                        </p:attrNameLst>
                                      </p:cBhvr>
                                      <p:tavLst>
                                        <p:tav tm="0">
                                          <p:val>
                                            <p:fltVal val="0"/>
                                          </p:val>
                                        </p:tav>
                                        <p:tav tm="100000">
                                          <p:val>
                                            <p:strVal val="#ppt_w"/>
                                          </p:val>
                                        </p:tav>
                                      </p:tavLst>
                                    </p:anim>
                                    <p:anim calcmode="lin" valueType="num">
                                      <p:cBhvr>
                                        <p:cTn id="65" dur="500" fill="hold"/>
                                        <p:tgtEl>
                                          <p:spTgt spid="12"/>
                                        </p:tgtEl>
                                        <p:attrNameLst>
                                          <p:attrName>ppt_h</p:attrName>
                                        </p:attrNameLst>
                                      </p:cBhvr>
                                      <p:tavLst>
                                        <p:tav tm="0">
                                          <p:val>
                                            <p:fltVal val="0"/>
                                          </p:val>
                                        </p:tav>
                                        <p:tav tm="100000">
                                          <p:val>
                                            <p:strVal val="#ppt_h"/>
                                          </p:val>
                                        </p:tav>
                                      </p:tavLst>
                                    </p:anim>
                                    <p:animEffect transition="in" filter="fade">
                                      <p:cBhvr>
                                        <p:cTn id="66" dur="500"/>
                                        <p:tgtEl>
                                          <p:spTgt spid="12"/>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9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396"/>
                                        </p:tgtEl>
                                        <p:attrNameLst>
                                          <p:attrName>style.visibility</p:attrName>
                                        </p:attrNameLst>
                                      </p:cBhvr>
                                      <p:to>
                                        <p:strVal val="visible"/>
                                      </p:to>
                                    </p:set>
                                    <p:animEffect transition="in" filter="wipe(left)">
                                      <p:cBhvr>
                                        <p:cTn id="75" dur="500"/>
                                        <p:tgtEl>
                                          <p:spTgt spid="396"/>
                                        </p:tgtEl>
                                      </p:cBhvr>
                                    </p:animEffect>
                                  </p:childTnLst>
                                </p:cTn>
                              </p:par>
                            </p:childTnLst>
                          </p:cTn>
                        </p:par>
                      </p:childTnLst>
                    </p:cTn>
                  </p:par>
                  <p:par>
                    <p:cTn id="76" fill="hold">
                      <p:stCondLst>
                        <p:cond delay="indefinite"/>
                      </p:stCondLst>
                      <p:childTnLst>
                        <p:par>
                          <p:cTn id="77" fill="hold">
                            <p:stCondLst>
                              <p:cond delay="0"/>
                            </p:stCondLst>
                            <p:childTnLst>
                              <p:par>
                                <p:cTn id="78" presetID="53" presetClass="entr" presetSubtype="16" fill="hold" grpId="0" nodeType="clickEffect">
                                  <p:stCondLst>
                                    <p:cond delay="0"/>
                                  </p:stCondLst>
                                  <p:childTnLst>
                                    <p:set>
                                      <p:cBhvr>
                                        <p:cTn id="79" dur="1" fill="hold">
                                          <p:stCondLst>
                                            <p:cond delay="0"/>
                                          </p:stCondLst>
                                        </p:cTn>
                                        <p:tgtEl>
                                          <p:spTgt spid="397"/>
                                        </p:tgtEl>
                                        <p:attrNameLst>
                                          <p:attrName>style.visibility</p:attrName>
                                        </p:attrNameLst>
                                      </p:cBhvr>
                                      <p:to>
                                        <p:strVal val="visible"/>
                                      </p:to>
                                    </p:set>
                                    <p:anim calcmode="lin" valueType="num">
                                      <p:cBhvr>
                                        <p:cTn id="80" dur="500" fill="hold"/>
                                        <p:tgtEl>
                                          <p:spTgt spid="397"/>
                                        </p:tgtEl>
                                        <p:attrNameLst>
                                          <p:attrName>ppt_w</p:attrName>
                                        </p:attrNameLst>
                                      </p:cBhvr>
                                      <p:tavLst>
                                        <p:tav tm="0">
                                          <p:val>
                                            <p:fltVal val="0"/>
                                          </p:val>
                                        </p:tav>
                                        <p:tav tm="100000">
                                          <p:val>
                                            <p:strVal val="#ppt_w"/>
                                          </p:val>
                                        </p:tav>
                                      </p:tavLst>
                                    </p:anim>
                                    <p:anim calcmode="lin" valueType="num">
                                      <p:cBhvr>
                                        <p:cTn id="81" dur="500" fill="hold"/>
                                        <p:tgtEl>
                                          <p:spTgt spid="397"/>
                                        </p:tgtEl>
                                        <p:attrNameLst>
                                          <p:attrName>ppt_h</p:attrName>
                                        </p:attrNameLst>
                                      </p:cBhvr>
                                      <p:tavLst>
                                        <p:tav tm="0">
                                          <p:val>
                                            <p:fltVal val="0"/>
                                          </p:val>
                                        </p:tav>
                                        <p:tav tm="100000">
                                          <p:val>
                                            <p:strVal val="#ppt_h"/>
                                          </p:val>
                                        </p:tav>
                                      </p:tavLst>
                                    </p:anim>
                                    <p:animEffect transition="in" filter="fade">
                                      <p:cBhvr>
                                        <p:cTn id="82" dur="500"/>
                                        <p:tgtEl>
                                          <p:spTgt spid="397"/>
                                        </p:tgtEl>
                                      </p:cBhvr>
                                    </p:animEffect>
                                  </p:childTnLst>
                                </p:cTn>
                              </p:par>
                            </p:childTnLst>
                          </p:cTn>
                        </p:par>
                      </p:childTnLst>
                    </p:cTn>
                  </p:par>
                  <p:par>
                    <p:cTn id="83" fill="hold">
                      <p:stCondLst>
                        <p:cond delay="indefinite"/>
                      </p:stCondLst>
                      <p:childTnLst>
                        <p:par>
                          <p:cTn id="84" fill="hold">
                            <p:stCondLst>
                              <p:cond delay="0"/>
                            </p:stCondLst>
                            <p:childTnLst>
                              <p:par>
                                <p:cTn id="85" presetID="53" presetClass="entr" presetSubtype="16" fill="hold" grpId="0" nodeType="clickEffect">
                                  <p:stCondLst>
                                    <p:cond delay="0"/>
                                  </p:stCondLst>
                                  <p:childTnLst>
                                    <p:set>
                                      <p:cBhvr>
                                        <p:cTn id="86" dur="1" fill="hold">
                                          <p:stCondLst>
                                            <p:cond delay="0"/>
                                          </p:stCondLst>
                                        </p:cTn>
                                        <p:tgtEl>
                                          <p:spTgt spid="403"/>
                                        </p:tgtEl>
                                        <p:attrNameLst>
                                          <p:attrName>style.visibility</p:attrName>
                                        </p:attrNameLst>
                                      </p:cBhvr>
                                      <p:to>
                                        <p:strVal val="visible"/>
                                      </p:to>
                                    </p:set>
                                    <p:anim calcmode="lin" valueType="num">
                                      <p:cBhvr>
                                        <p:cTn id="87" dur="500" fill="hold"/>
                                        <p:tgtEl>
                                          <p:spTgt spid="403"/>
                                        </p:tgtEl>
                                        <p:attrNameLst>
                                          <p:attrName>ppt_w</p:attrName>
                                        </p:attrNameLst>
                                      </p:cBhvr>
                                      <p:tavLst>
                                        <p:tav tm="0">
                                          <p:val>
                                            <p:fltVal val="0"/>
                                          </p:val>
                                        </p:tav>
                                        <p:tav tm="100000">
                                          <p:val>
                                            <p:strVal val="#ppt_w"/>
                                          </p:val>
                                        </p:tav>
                                      </p:tavLst>
                                    </p:anim>
                                    <p:anim calcmode="lin" valueType="num">
                                      <p:cBhvr>
                                        <p:cTn id="88" dur="500" fill="hold"/>
                                        <p:tgtEl>
                                          <p:spTgt spid="403"/>
                                        </p:tgtEl>
                                        <p:attrNameLst>
                                          <p:attrName>ppt_h</p:attrName>
                                        </p:attrNameLst>
                                      </p:cBhvr>
                                      <p:tavLst>
                                        <p:tav tm="0">
                                          <p:val>
                                            <p:fltVal val="0"/>
                                          </p:val>
                                        </p:tav>
                                        <p:tav tm="100000">
                                          <p:val>
                                            <p:strVal val="#ppt_h"/>
                                          </p:val>
                                        </p:tav>
                                      </p:tavLst>
                                    </p:anim>
                                    <p:animEffect transition="in" filter="fade">
                                      <p:cBhvr>
                                        <p:cTn id="89" dur="500"/>
                                        <p:tgtEl>
                                          <p:spTgt spid="403"/>
                                        </p:tgtEl>
                                      </p:cBhvr>
                                    </p:animEffect>
                                  </p:childTnLst>
                                </p:cTn>
                              </p:par>
                            </p:childTnLst>
                          </p:cTn>
                        </p:par>
                      </p:childTnLst>
                    </p:cTn>
                  </p:par>
                  <p:par>
                    <p:cTn id="90" fill="hold">
                      <p:stCondLst>
                        <p:cond delay="indefinite"/>
                      </p:stCondLst>
                      <p:childTnLst>
                        <p:par>
                          <p:cTn id="91" fill="hold">
                            <p:stCondLst>
                              <p:cond delay="0"/>
                            </p:stCondLst>
                            <p:childTnLst>
                              <p:par>
                                <p:cTn id="92" presetID="6" presetClass="entr" presetSubtype="16" fill="hold" grpId="0" nodeType="clickEffect">
                                  <p:stCondLst>
                                    <p:cond delay="0"/>
                                  </p:stCondLst>
                                  <p:childTnLst>
                                    <p:set>
                                      <p:cBhvr>
                                        <p:cTn id="93" dur="1" fill="hold">
                                          <p:stCondLst>
                                            <p:cond delay="0"/>
                                          </p:stCondLst>
                                        </p:cTn>
                                        <p:tgtEl>
                                          <p:spTgt spid="400"/>
                                        </p:tgtEl>
                                        <p:attrNameLst>
                                          <p:attrName>style.visibility</p:attrName>
                                        </p:attrNameLst>
                                      </p:cBhvr>
                                      <p:to>
                                        <p:strVal val="visible"/>
                                      </p:to>
                                    </p:set>
                                    <p:animEffect transition="in" filter="circle(in)">
                                      <p:cBhvr>
                                        <p:cTn id="94" dur="2000"/>
                                        <p:tgtEl>
                                          <p:spTgt spid="400"/>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2" fill="hold" grpId="0" nodeType="clickEffect">
                                  <p:stCondLst>
                                    <p:cond delay="0"/>
                                  </p:stCondLst>
                                  <p:childTnLst>
                                    <p:set>
                                      <p:cBhvr>
                                        <p:cTn id="98" dur="1" fill="hold">
                                          <p:stCondLst>
                                            <p:cond delay="0"/>
                                          </p:stCondLst>
                                        </p:cTn>
                                        <p:tgtEl>
                                          <p:spTgt spid="401"/>
                                        </p:tgtEl>
                                        <p:attrNameLst>
                                          <p:attrName>style.visibility</p:attrName>
                                        </p:attrNameLst>
                                      </p:cBhvr>
                                      <p:to>
                                        <p:strVal val="visible"/>
                                      </p:to>
                                    </p:set>
                                    <p:animEffect transition="in" filter="wipe(right)">
                                      <p:cBhvr>
                                        <p:cTn id="99" dur="500"/>
                                        <p:tgtEl>
                                          <p:spTgt spid="401"/>
                                        </p:tgtEl>
                                      </p:cBhvr>
                                    </p:animEffect>
                                  </p:childTnLst>
                                </p:cTn>
                              </p:par>
                            </p:childTnLst>
                          </p:cTn>
                        </p:par>
                      </p:childTnLst>
                    </p:cTn>
                  </p:par>
                  <p:par>
                    <p:cTn id="100" fill="hold">
                      <p:stCondLst>
                        <p:cond delay="indefinite"/>
                      </p:stCondLst>
                      <p:childTnLst>
                        <p:par>
                          <p:cTn id="101" fill="hold">
                            <p:stCondLst>
                              <p:cond delay="0"/>
                            </p:stCondLst>
                            <p:childTnLst>
                              <p:par>
                                <p:cTn id="102" presetID="53" presetClass="entr" presetSubtype="16" fill="hold" grpId="0" nodeType="clickEffect">
                                  <p:stCondLst>
                                    <p:cond delay="0"/>
                                  </p:stCondLst>
                                  <p:childTnLst>
                                    <p:set>
                                      <p:cBhvr>
                                        <p:cTn id="103" dur="1" fill="hold">
                                          <p:stCondLst>
                                            <p:cond delay="0"/>
                                          </p:stCondLst>
                                        </p:cTn>
                                        <p:tgtEl>
                                          <p:spTgt spid="404"/>
                                        </p:tgtEl>
                                        <p:attrNameLst>
                                          <p:attrName>style.visibility</p:attrName>
                                        </p:attrNameLst>
                                      </p:cBhvr>
                                      <p:to>
                                        <p:strVal val="visible"/>
                                      </p:to>
                                    </p:set>
                                    <p:anim calcmode="lin" valueType="num">
                                      <p:cBhvr>
                                        <p:cTn id="104" dur="500" fill="hold"/>
                                        <p:tgtEl>
                                          <p:spTgt spid="404"/>
                                        </p:tgtEl>
                                        <p:attrNameLst>
                                          <p:attrName>ppt_w</p:attrName>
                                        </p:attrNameLst>
                                      </p:cBhvr>
                                      <p:tavLst>
                                        <p:tav tm="0">
                                          <p:val>
                                            <p:fltVal val="0"/>
                                          </p:val>
                                        </p:tav>
                                        <p:tav tm="100000">
                                          <p:val>
                                            <p:strVal val="#ppt_w"/>
                                          </p:val>
                                        </p:tav>
                                      </p:tavLst>
                                    </p:anim>
                                    <p:anim calcmode="lin" valueType="num">
                                      <p:cBhvr>
                                        <p:cTn id="105" dur="500" fill="hold"/>
                                        <p:tgtEl>
                                          <p:spTgt spid="404"/>
                                        </p:tgtEl>
                                        <p:attrNameLst>
                                          <p:attrName>ppt_h</p:attrName>
                                        </p:attrNameLst>
                                      </p:cBhvr>
                                      <p:tavLst>
                                        <p:tav tm="0">
                                          <p:val>
                                            <p:fltVal val="0"/>
                                          </p:val>
                                        </p:tav>
                                        <p:tav tm="100000">
                                          <p:val>
                                            <p:strVal val="#ppt_h"/>
                                          </p:val>
                                        </p:tav>
                                      </p:tavLst>
                                    </p:anim>
                                    <p:animEffect transition="in" filter="fade">
                                      <p:cBhvr>
                                        <p:cTn id="106" dur="500"/>
                                        <p:tgtEl>
                                          <p:spTgt spid="404"/>
                                        </p:tgtEl>
                                      </p:cBhvr>
                                    </p:animEffect>
                                  </p:childTnLst>
                                </p:cTn>
                              </p:par>
                            </p:childTnLst>
                          </p:cTn>
                        </p:par>
                      </p:childTnLst>
                    </p:cTn>
                  </p:par>
                  <p:par>
                    <p:cTn id="107" fill="hold">
                      <p:stCondLst>
                        <p:cond delay="indefinite"/>
                      </p:stCondLst>
                      <p:childTnLst>
                        <p:par>
                          <p:cTn id="108" fill="hold">
                            <p:stCondLst>
                              <p:cond delay="0"/>
                            </p:stCondLst>
                            <p:childTnLst>
                              <p:par>
                                <p:cTn id="109" presetID="53" presetClass="entr" presetSubtype="16" fill="hold" nodeType="clickEffect">
                                  <p:stCondLst>
                                    <p:cond delay="0"/>
                                  </p:stCondLst>
                                  <p:childTnLst>
                                    <p:set>
                                      <p:cBhvr>
                                        <p:cTn id="110" dur="1" fill="hold">
                                          <p:stCondLst>
                                            <p:cond delay="0"/>
                                          </p:stCondLst>
                                        </p:cTn>
                                        <p:tgtEl>
                                          <p:spTgt spid="405"/>
                                        </p:tgtEl>
                                        <p:attrNameLst>
                                          <p:attrName>style.visibility</p:attrName>
                                        </p:attrNameLst>
                                      </p:cBhvr>
                                      <p:to>
                                        <p:strVal val="visible"/>
                                      </p:to>
                                    </p:set>
                                    <p:anim calcmode="lin" valueType="num">
                                      <p:cBhvr>
                                        <p:cTn id="111" dur="500" fill="hold"/>
                                        <p:tgtEl>
                                          <p:spTgt spid="405"/>
                                        </p:tgtEl>
                                        <p:attrNameLst>
                                          <p:attrName>ppt_w</p:attrName>
                                        </p:attrNameLst>
                                      </p:cBhvr>
                                      <p:tavLst>
                                        <p:tav tm="0">
                                          <p:val>
                                            <p:fltVal val="0"/>
                                          </p:val>
                                        </p:tav>
                                        <p:tav tm="100000">
                                          <p:val>
                                            <p:strVal val="#ppt_w"/>
                                          </p:val>
                                        </p:tav>
                                      </p:tavLst>
                                    </p:anim>
                                    <p:anim calcmode="lin" valueType="num">
                                      <p:cBhvr>
                                        <p:cTn id="112" dur="500" fill="hold"/>
                                        <p:tgtEl>
                                          <p:spTgt spid="405"/>
                                        </p:tgtEl>
                                        <p:attrNameLst>
                                          <p:attrName>ppt_h</p:attrName>
                                        </p:attrNameLst>
                                      </p:cBhvr>
                                      <p:tavLst>
                                        <p:tav tm="0">
                                          <p:val>
                                            <p:fltVal val="0"/>
                                          </p:val>
                                        </p:tav>
                                        <p:tav tm="100000">
                                          <p:val>
                                            <p:strVal val="#ppt_h"/>
                                          </p:val>
                                        </p:tav>
                                      </p:tavLst>
                                    </p:anim>
                                    <p:animEffect transition="in" filter="fade">
                                      <p:cBhvr>
                                        <p:cTn id="113" dur="500"/>
                                        <p:tgtEl>
                                          <p:spTgt spid="405"/>
                                        </p:tgtEl>
                                      </p:cBhvr>
                                    </p:animEffec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184"/>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411"/>
                                        </p:tgtEl>
                                        <p:attrNameLst>
                                          <p:attrName>style.visibility</p:attrName>
                                        </p:attrNameLst>
                                      </p:cBhvr>
                                      <p:to>
                                        <p:strVal val="visible"/>
                                      </p:to>
                                    </p:set>
                                    <p:animEffect transition="in" filter="wipe(left)">
                                      <p:cBhvr>
                                        <p:cTn id="122" dur="500"/>
                                        <p:tgtEl>
                                          <p:spTgt spid="411"/>
                                        </p:tgtEl>
                                      </p:cBhvr>
                                    </p:animEffect>
                                  </p:childTnLst>
                                </p:cTn>
                              </p:par>
                            </p:childTnLst>
                          </p:cTn>
                        </p:par>
                      </p:childTnLst>
                    </p:cTn>
                  </p:par>
                  <p:par>
                    <p:cTn id="123" fill="hold">
                      <p:stCondLst>
                        <p:cond delay="indefinite"/>
                      </p:stCondLst>
                      <p:childTnLst>
                        <p:par>
                          <p:cTn id="124" fill="hold">
                            <p:stCondLst>
                              <p:cond delay="0"/>
                            </p:stCondLst>
                            <p:childTnLst>
                              <p:par>
                                <p:cTn id="125" presetID="53" presetClass="entr" presetSubtype="16" fill="hold" grpId="0" nodeType="clickEffect">
                                  <p:stCondLst>
                                    <p:cond delay="0"/>
                                  </p:stCondLst>
                                  <p:childTnLst>
                                    <p:set>
                                      <p:cBhvr>
                                        <p:cTn id="126" dur="1" fill="hold">
                                          <p:stCondLst>
                                            <p:cond delay="0"/>
                                          </p:stCondLst>
                                        </p:cTn>
                                        <p:tgtEl>
                                          <p:spTgt spid="413"/>
                                        </p:tgtEl>
                                        <p:attrNameLst>
                                          <p:attrName>style.visibility</p:attrName>
                                        </p:attrNameLst>
                                      </p:cBhvr>
                                      <p:to>
                                        <p:strVal val="visible"/>
                                      </p:to>
                                    </p:set>
                                    <p:anim calcmode="lin" valueType="num">
                                      <p:cBhvr>
                                        <p:cTn id="127" dur="500" fill="hold"/>
                                        <p:tgtEl>
                                          <p:spTgt spid="413"/>
                                        </p:tgtEl>
                                        <p:attrNameLst>
                                          <p:attrName>ppt_w</p:attrName>
                                        </p:attrNameLst>
                                      </p:cBhvr>
                                      <p:tavLst>
                                        <p:tav tm="0">
                                          <p:val>
                                            <p:fltVal val="0"/>
                                          </p:val>
                                        </p:tav>
                                        <p:tav tm="100000">
                                          <p:val>
                                            <p:strVal val="#ppt_w"/>
                                          </p:val>
                                        </p:tav>
                                      </p:tavLst>
                                    </p:anim>
                                    <p:anim calcmode="lin" valueType="num">
                                      <p:cBhvr>
                                        <p:cTn id="128" dur="500" fill="hold"/>
                                        <p:tgtEl>
                                          <p:spTgt spid="413"/>
                                        </p:tgtEl>
                                        <p:attrNameLst>
                                          <p:attrName>ppt_h</p:attrName>
                                        </p:attrNameLst>
                                      </p:cBhvr>
                                      <p:tavLst>
                                        <p:tav tm="0">
                                          <p:val>
                                            <p:fltVal val="0"/>
                                          </p:val>
                                        </p:tav>
                                        <p:tav tm="100000">
                                          <p:val>
                                            <p:strVal val="#ppt_h"/>
                                          </p:val>
                                        </p:tav>
                                      </p:tavLst>
                                    </p:anim>
                                    <p:animEffect transition="in" filter="fade">
                                      <p:cBhvr>
                                        <p:cTn id="129" dur="500"/>
                                        <p:tgtEl>
                                          <p:spTgt spid="413"/>
                                        </p:tgtEl>
                                      </p:cBhvr>
                                    </p:animEffect>
                                  </p:childTnLst>
                                </p:cTn>
                              </p:par>
                            </p:childTnLst>
                          </p:cTn>
                        </p:par>
                      </p:childTnLst>
                    </p:cTn>
                  </p:par>
                  <p:par>
                    <p:cTn id="130" fill="hold">
                      <p:stCondLst>
                        <p:cond delay="indefinite"/>
                      </p:stCondLst>
                      <p:childTnLst>
                        <p:par>
                          <p:cTn id="131" fill="hold">
                            <p:stCondLst>
                              <p:cond delay="0"/>
                            </p:stCondLst>
                            <p:childTnLst>
                              <p:par>
                                <p:cTn id="132" presetID="53" presetClass="entr" presetSubtype="16" fill="hold" grpId="0" nodeType="clickEffect">
                                  <p:stCondLst>
                                    <p:cond delay="0"/>
                                  </p:stCondLst>
                                  <p:childTnLst>
                                    <p:set>
                                      <p:cBhvr>
                                        <p:cTn id="133" dur="1" fill="hold">
                                          <p:stCondLst>
                                            <p:cond delay="0"/>
                                          </p:stCondLst>
                                        </p:cTn>
                                        <p:tgtEl>
                                          <p:spTgt spid="414"/>
                                        </p:tgtEl>
                                        <p:attrNameLst>
                                          <p:attrName>style.visibility</p:attrName>
                                        </p:attrNameLst>
                                      </p:cBhvr>
                                      <p:to>
                                        <p:strVal val="visible"/>
                                      </p:to>
                                    </p:set>
                                    <p:anim calcmode="lin" valueType="num">
                                      <p:cBhvr>
                                        <p:cTn id="134" dur="500" fill="hold"/>
                                        <p:tgtEl>
                                          <p:spTgt spid="414"/>
                                        </p:tgtEl>
                                        <p:attrNameLst>
                                          <p:attrName>ppt_w</p:attrName>
                                        </p:attrNameLst>
                                      </p:cBhvr>
                                      <p:tavLst>
                                        <p:tav tm="0">
                                          <p:val>
                                            <p:fltVal val="0"/>
                                          </p:val>
                                        </p:tav>
                                        <p:tav tm="100000">
                                          <p:val>
                                            <p:strVal val="#ppt_w"/>
                                          </p:val>
                                        </p:tav>
                                      </p:tavLst>
                                    </p:anim>
                                    <p:anim calcmode="lin" valueType="num">
                                      <p:cBhvr>
                                        <p:cTn id="135" dur="500" fill="hold"/>
                                        <p:tgtEl>
                                          <p:spTgt spid="414"/>
                                        </p:tgtEl>
                                        <p:attrNameLst>
                                          <p:attrName>ppt_h</p:attrName>
                                        </p:attrNameLst>
                                      </p:cBhvr>
                                      <p:tavLst>
                                        <p:tav tm="0">
                                          <p:val>
                                            <p:fltVal val="0"/>
                                          </p:val>
                                        </p:tav>
                                        <p:tav tm="100000">
                                          <p:val>
                                            <p:strVal val="#ppt_h"/>
                                          </p:val>
                                        </p:tav>
                                      </p:tavLst>
                                    </p:anim>
                                    <p:animEffect transition="in" filter="fade">
                                      <p:cBhvr>
                                        <p:cTn id="136" dur="500"/>
                                        <p:tgtEl>
                                          <p:spTgt spid="414"/>
                                        </p:tgtEl>
                                      </p:cBhvr>
                                    </p:animEffect>
                                  </p:childTnLst>
                                </p:cTn>
                              </p:par>
                            </p:childTnLst>
                          </p:cTn>
                        </p:par>
                      </p:childTnLst>
                    </p:cTn>
                  </p:par>
                  <p:par>
                    <p:cTn id="137" fill="hold">
                      <p:stCondLst>
                        <p:cond delay="indefinite"/>
                      </p:stCondLst>
                      <p:childTnLst>
                        <p:par>
                          <p:cTn id="138" fill="hold">
                            <p:stCondLst>
                              <p:cond delay="0"/>
                            </p:stCondLst>
                            <p:childTnLst>
                              <p:par>
                                <p:cTn id="139" presetID="53" presetClass="entr" presetSubtype="16" fill="hold" nodeType="clickEffect">
                                  <p:stCondLst>
                                    <p:cond delay="0"/>
                                  </p:stCondLst>
                                  <p:childTnLst>
                                    <p:set>
                                      <p:cBhvr>
                                        <p:cTn id="140" dur="1" fill="hold">
                                          <p:stCondLst>
                                            <p:cond delay="0"/>
                                          </p:stCondLst>
                                        </p:cTn>
                                        <p:tgtEl>
                                          <p:spTgt spid="7"/>
                                        </p:tgtEl>
                                        <p:attrNameLst>
                                          <p:attrName>style.visibility</p:attrName>
                                        </p:attrNameLst>
                                      </p:cBhvr>
                                      <p:to>
                                        <p:strVal val="visible"/>
                                      </p:to>
                                    </p:set>
                                    <p:anim calcmode="lin" valueType="num">
                                      <p:cBhvr>
                                        <p:cTn id="141" dur="500" fill="hold"/>
                                        <p:tgtEl>
                                          <p:spTgt spid="7"/>
                                        </p:tgtEl>
                                        <p:attrNameLst>
                                          <p:attrName>ppt_w</p:attrName>
                                        </p:attrNameLst>
                                      </p:cBhvr>
                                      <p:tavLst>
                                        <p:tav tm="0">
                                          <p:val>
                                            <p:fltVal val="0"/>
                                          </p:val>
                                        </p:tav>
                                        <p:tav tm="100000">
                                          <p:val>
                                            <p:strVal val="#ppt_w"/>
                                          </p:val>
                                        </p:tav>
                                      </p:tavLst>
                                    </p:anim>
                                    <p:anim calcmode="lin" valueType="num">
                                      <p:cBhvr>
                                        <p:cTn id="142" dur="500" fill="hold"/>
                                        <p:tgtEl>
                                          <p:spTgt spid="7"/>
                                        </p:tgtEl>
                                        <p:attrNameLst>
                                          <p:attrName>ppt_h</p:attrName>
                                        </p:attrNameLst>
                                      </p:cBhvr>
                                      <p:tavLst>
                                        <p:tav tm="0">
                                          <p:val>
                                            <p:fltVal val="0"/>
                                          </p:val>
                                        </p:tav>
                                        <p:tav tm="100000">
                                          <p:val>
                                            <p:strVal val="#ppt_h"/>
                                          </p:val>
                                        </p:tav>
                                      </p:tavLst>
                                    </p:anim>
                                    <p:animEffect transition="in" filter="fade">
                                      <p:cBhvr>
                                        <p:cTn id="143" dur="500"/>
                                        <p:tgtEl>
                                          <p:spTgt spid="7"/>
                                        </p:tgtEl>
                                      </p:cBhvr>
                                    </p:animEffect>
                                  </p:childTnLst>
                                </p:cTn>
                              </p:par>
                            </p:childTnLst>
                          </p:cTn>
                        </p:par>
                      </p:childTnLst>
                    </p:cTn>
                  </p:par>
                  <p:par>
                    <p:cTn id="144" fill="hold">
                      <p:stCondLst>
                        <p:cond delay="indefinite"/>
                      </p:stCondLst>
                      <p:childTnLst>
                        <p:par>
                          <p:cTn id="145" fill="hold">
                            <p:stCondLst>
                              <p:cond delay="0"/>
                            </p:stCondLst>
                            <p:childTnLst>
                              <p:par>
                                <p:cTn id="146" presetID="6" presetClass="entr" presetSubtype="16" fill="hold" grpId="0" nodeType="clickEffect">
                                  <p:stCondLst>
                                    <p:cond delay="0"/>
                                  </p:stCondLst>
                                  <p:childTnLst>
                                    <p:set>
                                      <p:cBhvr>
                                        <p:cTn id="147" dur="1" fill="hold">
                                          <p:stCondLst>
                                            <p:cond delay="0"/>
                                          </p:stCondLst>
                                        </p:cTn>
                                        <p:tgtEl>
                                          <p:spTgt spid="5"/>
                                        </p:tgtEl>
                                        <p:attrNameLst>
                                          <p:attrName>style.visibility</p:attrName>
                                        </p:attrNameLst>
                                      </p:cBhvr>
                                      <p:to>
                                        <p:strVal val="visible"/>
                                      </p:to>
                                    </p:set>
                                    <p:animEffect transition="in" filter="circle(in)">
                                      <p:cBhvr>
                                        <p:cTn id="148" dur="2000"/>
                                        <p:tgtEl>
                                          <p:spTgt spid="5"/>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8" fill="hold" grpId="0" nodeType="clickEffect">
                                  <p:stCondLst>
                                    <p:cond delay="0"/>
                                  </p:stCondLst>
                                  <p:childTnLst>
                                    <p:set>
                                      <p:cBhvr>
                                        <p:cTn id="152" dur="1" fill="hold">
                                          <p:stCondLst>
                                            <p:cond delay="0"/>
                                          </p:stCondLst>
                                        </p:cTn>
                                        <p:tgtEl>
                                          <p:spTgt spid="418"/>
                                        </p:tgtEl>
                                        <p:attrNameLst>
                                          <p:attrName>style.visibility</p:attrName>
                                        </p:attrNameLst>
                                      </p:cBhvr>
                                      <p:to>
                                        <p:strVal val="visible"/>
                                      </p:to>
                                    </p:set>
                                    <p:animEffect transition="in" filter="wipe(left)">
                                      <p:cBhvr>
                                        <p:cTn id="153" dur="500"/>
                                        <p:tgtEl>
                                          <p:spTgt spid="418"/>
                                        </p:tgtEl>
                                      </p:cBhvr>
                                    </p:animEffect>
                                  </p:childTnLst>
                                </p:cTn>
                              </p:par>
                            </p:childTnLst>
                          </p:cTn>
                        </p:par>
                      </p:childTnLst>
                    </p:cTn>
                  </p:par>
                  <p:par>
                    <p:cTn id="154" fill="hold">
                      <p:stCondLst>
                        <p:cond delay="indefinite"/>
                      </p:stCondLst>
                      <p:childTnLst>
                        <p:par>
                          <p:cTn id="155" fill="hold">
                            <p:stCondLst>
                              <p:cond delay="0"/>
                            </p:stCondLst>
                            <p:childTnLst>
                              <p:par>
                                <p:cTn id="156" presetID="53" presetClass="entr" presetSubtype="16" fill="hold" grpId="0" nodeType="clickEffect">
                                  <p:stCondLst>
                                    <p:cond delay="0"/>
                                  </p:stCondLst>
                                  <p:childTnLst>
                                    <p:set>
                                      <p:cBhvr>
                                        <p:cTn id="157" dur="1" fill="hold">
                                          <p:stCondLst>
                                            <p:cond delay="0"/>
                                          </p:stCondLst>
                                        </p:cTn>
                                        <p:tgtEl>
                                          <p:spTgt spid="420"/>
                                        </p:tgtEl>
                                        <p:attrNameLst>
                                          <p:attrName>style.visibility</p:attrName>
                                        </p:attrNameLst>
                                      </p:cBhvr>
                                      <p:to>
                                        <p:strVal val="visible"/>
                                      </p:to>
                                    </p:set>
                                    <p:anim calcmode="lin" valueType="num">
                                      <p:cBhvr>
                                        <p:cTn id="158" dur="500" fill="hold"/>
                                        <p:tgtEl>
                                          <p:spTgt spid="420"/>
                                        </p:tgtEl>
                                        <p:attrNameLst>
                                          <p:attrName>ppt_w</p:attrName>
                                        </p:attrNameLst>
                                      </p:cBhvr>
                                      <p:tavLst>
                                        <p:tav tm="0">
                                          <p:val>
                                            <p:fltVal val="0"/>
                                          </p:val>
                                        </p:tav>
                                        <p:tav tm="100000">
                                          <p:val>
                                            <p:strVal val="#ppt_w"/>
                                          </p:val>
                                        </p:tav>
                                      </p:tavLst>
                                    </p:anim>
                                    <p:anim calcmode="lin" valueType="num">
                                      <p:cBhvr>
                                        <p:cTn id="159" dur="500" fill="hold"/>
                                        <p:tgtEl>
                                          <p:spTgt spid="420"/>
                                        </p:tgtEl>
                                        <p:attrNameLst>
                                          <p:attrName>ppt_h</p:attrName>
                                        </p:attrNameLst>
                                      </p:cBhvr>
                                      <p:tavLst>
                                        <p:tav tm="0">
                                          <p:val>
                                            <p:fltVal val="0"/>
                                          </p:val>
                                        </p:tav>
                                        <p:tav tm="100000">
                                          <p:val>
                                            <p:strVal val="#ppt_h"/>
                                          </p:val>
                                        </p:tav>
                                      </p:tavLst>
                                    </p:anim>
                                    <p:animEffect transition="in" filter="fade">
                                      <p:cBhvr>
                                        <p:cTn id="160" dur="500"/>
                                        <p:tgtEl>
                                          <p:spTgt spid="420"/>
                                        </p:tgtEl>
                                      </p:cBhvr>
                                    </p:animEffect>
                                  </p:childTnLst>
                                </p:cTn>
                              </p:par>
                            </p:childTnLst>
                          </p:cTn>
                        </p:par>
                      </p:childTnLst>
                    </p:cTn>
                  </p:par>
                  <p:par>
                    <p:cTn id="161" fill="hold">
                      <p:stCondLst>
                        <p:cond delay="indefinite"/>
                      </p:stCondLst>
                      <p:childTnLst>
                        <p:par>
                          <p:cTn id="162" fill="hold">
                            <p:stCondLst>
                              <p:cond delay="0"/>
                            </p:stCondLst>
                            <p:childTnLst>
                              <p:par>
                                <p:cTn id="163" presetID="53" presetClass="entr" presetSubtype="16" fill="hold" grpId="0" nodeType="clickEffect">
                                  <p:stCondLst>
                                    <p:cond delay="0"/>
                                  </p:stCondLst>
                                  <p:childTnLst>
                                    <p:set>
                                      <p:cBhvr>
                                        <p:cTn id="164" dur="1" fill="hold">
                                          <p:stCondLst>
                                            <p:cond delay="0"/>
                                          </p:stCondLst>
                                        </p:cTn>
                                        <p:tgtEl>
                                          <p:spTgt spid="421"/>
                                        </p:tgtEl>
                                        <p:attrNameLst>
                                          <p:attrName>style.visibility</p:attrName>
                                        </p:attrNameLst>
                                      </p:cBhvr>
                                      <p:to>
                                        <p:strVal val="visible"/>
                                      </p:to>
                                    </p:set>
                                    <p:anim calcmode="lin" valueType="num">
                                      <p:cBhvr>
                                        <p:cTn id="165" dur="500" fill="hold"/>
                                        <p:tgtEl>
                                          <p:spTgt spid="421"/>
                                        </p:tgtEl>
                                        <p:attrNameLst>
                                          <p:attrName>ppt_w</p:attrName>
                                        </p:attrNameLst>
                                      </p:cBhvr>
                                      <p:tavLst>
                                        <p:tav tm="0">
                                          <p:val>
                                            <p:fltVal val="0"/>
                                          </p:val>
                                        </p:tav>
                                        <p:tav tm="100000">
                                          <p:val>
                                            <p:strVal val="#ppt_w"/>
                                          </p:val>
                                        </p:tav>
                                      </p:tavLst>
                                    </p:anim>
                                    <p:anim calcmode="lin" valueType="num">
                                      <p:cBhvr>
                                        <p:cTn id="166" dur="500" fill="hold"/>
                                        <p:tgtEl>
                                          <p:spTgt spid="421"/>
                                        </p:tgtEl>
                                        <p:attrNameLst>
                                          <p:attrName>ppt_h</p:attrName>
                                        </p:attrNameLst>
                                      </p:cBhvr>
                                      <p:tavLst>
                                        <p:tav tm="0">
                                          <p:val>
                                            <p:fltVal val="0"/>
                                          </p:val>
                                        </p:tav>
                                        <p:tav tm="100000">
                                          <p:val>
                                            <p:strVal val="#ppt_h"/>
                                          </p:val>
                                        </p:tav>
                                      </p:tavLst>
                                    </p:anim>
                                    <p:animEffect transition="in" filter="fade">
                                      <p:cBhvr>
                                        <p:cTn id="167" dur="500"/>
                                        <p:tgtEl>
                                          <p:spTgt spid="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animBg="1"/>
      <p:bldP spid="377" grpId="1" animBg="1"/>
      <p:bldP spid="387" grpId="0" animBg="1"/>
      <p:bldP spid="388" grpId="0"/>
      <p:bldP spid="389" grpId="0" animBg="1"/>
      <p:bldP spid="4" grpId="0" animBg="1"/>
      <p:bldP spid="390" grpId="0" animBg="1"/>
      <p:bldP spid="5" grpId="0" animBg="1"/>
      <p:bldP spid="391" grpId="0" animBg="1"/>
      <p:bldP spid="392" grpId="0" animBg="1"/>
      <p:bldP spid="395" grpId="0"/>
      <p:bldP spid="396" grpId="0" animBg="1"/>
      <p:bldP spid="397" grpId="0" animBg="1"/>
      <p:bldP spid="400" grpId="0" animBg="1"/>
      <p:bldP spid="401" grpId="0" animBg="1"/>
      <p:bldP spid="403" grpId="0" animBg="1"/>
      <p:bldP spid="404" grpId="0" animBg="1"/>
      <p:bldP spid="411" grpId="0" animBg="1"/>
      <p:bldP spid="413" grpId="0" animBg="1"/>
      <p:bldP spid="414" grpId="0" animBg="1"/>
      <p:bldP spid="418" grpId="0" animBg="1"/>
      <p:bldP spid="420" grpId="0"/>
      <p:bldP spid="421" grpId="0" animBg="1"/>
      <p:bldP spid="422" grpId="0" animBg="1"/>
      <p:bldP spid="18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sp>
        <p:nvSpPr>
          <p:cNvPr id="5" name="矩形 4"/>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2415821" y="-609401"/>
            <a:ext cx="4610100" cy="7786747"/>
          </a:xfrm>
          <a:prstGeom prst="rect">
            <a:avLst/>
          </a:prstGeom>
          <a:noFill/>
        </p:spPr>
        <p:txBody>
          <a:bodyPr wrap="square" rtlCol="0">
            <a:spAutoFit/>
          </a:bodyPr>
          <a:lstStyle/>
          <a:p>
            <a:r>
              <a:rPr lang="en-US" altLang="zh-CN" sz="50000" smtClean="0">
                <a:solidFill>
                  <a:schemeClr val="bg1"/>
                </a:solidFill>
                <a:latin typeface="+mj-ea"/>
                <a:ea typeface="+mj-ea"/>
              </a:rPr>
              <a:t>4</a:t>
            </a:r>
            <a:endParaRPr lang="zh-CN" altLang="en-US" sz="50000" dirty="0">
              <a:solidFill>
                <a:schemeClr val="bg1"/>
              </a:solidFill>
              <a:latin typeface="+mj-ea"/>
              <a:ea typeface="+mj-ea"/>
            </a:endParaRPr>
          </a:p>
        </p:txBody>
      </p:sp>
      <p:sp>
        <p:nvSpPr>
          <p:cNvPr id="7" name="矩形 6"/>
          <p:cNvSpPr/>
          <p:nvPr/>
        </p:nvSpPr>
        <p:spPr>
          <a:xfrm>
            <a:off x="5939232" y="1843510"/>
            <a:ext cx="2442396" cy="1077216"/>
          </a:xfrm>
          <a:prstGeom prst="rect">
            <a:avLst/>
          </a:prstGeom>
        </p:spPr>
        <p:txBody>
          <a:bodyPr wrap="none" lIns="91438" tIns="45719" rIns="91438" bIns="45719">
            <a:spAutoFit/>
          </a:bodyPr>
          <a:lstStyle/>
          <a:p>
            <a:r>
              <a:rPr lang="zh-CN" altLang="en-US" sz="4000" b="1" smtClean="0">
                <a:solidFill>
                  <a:schemeClr val="bg1"/>
                </a:solidFill>
                <a:latin typeface="微软雅黑" panose="020B0503020204020204" pitchFamily="34" charset="-122"/>
                <a:ea typeface="微软雅黑" panose="020B0503020204020204" pitchFamily="34" charset="-122"/>
              </a:rPr>
              <a:t>注意事项</a:t>
            </a:r>
            <a:endParaRPr lang="en-US" altLang="zh-CN" sz="4000" b="1" smtClean="0">
              <a:solidFill>
                <a:schemeClr val="bg1"/>
              </a:solidFill>
              <a:latin typeface="微软雅黑" panose="020B0503020204020204" pitchFamily="34" charset="-122"/>
              <a:ea typeface="微软雅黑" panose="020B0503020204020204" pitchFamily="34" charset="-122"/>
            </a:endParaRPr>
          </a:p>
          <a:p>
            <a:r>
              <a:rPr kumimoji="1" lang="en-US" altLang="zh-CN" sz="2400" b="1" smtClean="0">
                <a:solidFill>
                  <a:srgbClr val="FFFFFF"/>
                </a:solidFill>
                <a:latin typeface="+mj-ea"/>
                <a:ea typeface="+mj-ea"/>
              </a:rPr>
              <a:t>PRECAUTIONS</a:t>
            </a:r>
            <a:endParaRPr kumimoji="1" lang="en-US" altLang="zh-CN" sz="2400" b="1" dirty="0">
              <a:solidFill>
                <a:srgbClr val="FFFFFF"/>
              </a:solidFill>
              <a:latin typeface="+mj-ea"/>
              <a:ea typeface="+mj-ea"/>
            </a:endParaRPr>
          </a:p>
        </p:txBody>
      </p:sp>
      <p:sp>
        <p:nvSpPr>
          <p:cNvPr id="10" name="文本框 9"/>
          <p:cNvSpPr txBox="1"/>
          <p:nvPr/>
        </p:nvSpPr>
        <p:spPr>
          <a:xfrm>
            <a:off x="6501987" y="3193073"/>
            <a:ext cx="4917426" cy="1754326"/>
          </a:xfrm>
          <a:prstGeom prst="rect">
            <a:avLst/>
          </a:prstGeom>
          <a:noFill/>
        </p:spPr>
        <p:txBody>
          <a:bodyPr wrap="square" numCol="2" rtlCol="0">
            <a:spAutoFit/>
          </a:bodyPr>
          <a:lstStyle/>
          <a:p>
            <a:pPr>
              <a:lnSpc>
                <a:spcPct val="200000"/>
              </a:lnSpc>
            </a:pPr>
            <a:r>
              <a:rPr lang="zh-CN" altLang="en-US">
                <a:solidFill>
                  <a:schemeClr val="bg1"/>
                </a:solidFill>
              </a:rPr>
              <a:t>一致性</a:t>
            </a:r>
            <a:endParaRPr lang="en-US" altLang="zh-CN" smtClean="0">
              <a:solidFill>
                <a:schemeClr val="bg1"/>
              </a:solidFill>
            </a:endParaRPr>
          </a:p>
          <a:p>
            <a:pPr>
              <a:lnSpc>
                <a:spcPct val="200000"/>
              </a:lnSpc>
            </a:pPr>
            <a:r>
              <a:rPr lang="zh-CN" altLang="en-US" smtClean="0">
                <a:solidFill>
                  <a:schemeClr val="bg1"/>
                </a:solidFill>
              </a:rPr>
              <a:t>可适配</a:t>
            </a:r>
            <a:endParaRPr lang="en-US" altLang="zh-CN" smtClean="0">
              <a:solidFill>
                <a:schemeClr val="bg1"/>
              </a:solidFill>
            </a:endParaRPr>
          </a:p>
          <a:p>
            <a:pPr>
              <a:lnSpc>
                <a:spcPct val="200000"/>
              </a:lnSpc>
            </a:pPr>
            <a:r>
              <a:rPr lang="zh-CN" altLang="en-US" smtClean="0">
                <a:solidFill>
                  <a:schemeClr val="bg1"/>
                </a:solidFill>
              </a:rPr>
              <a:t>可控性</a:t>
            </a:r>
            <a:endParaRPr lang="en-US" altLang="zh-CN" smtClean="0">
              <a:solidFill>
                <a:schemeClr val="bg1"/>
              </a:solidFill>
            </a:endParaRPr>
          </a:p>
          <a:p>
            <a:pPr>
              <a:lnSpc>
                <a:spcPct val="200000"/>
              </a:lnSpc>
            </a:pPr>
            <a:r>
              <a:rPr lang="zh-CN" altLang="en-US" smtClean="0">
                <a:solidFill>
                  <a:schemeClr val="bg1"/>
                </a:solidFill>
              </a:rPr>
              <a:t>规范</a:t>
            </a:r>
            <a:endParaRPr lang="en-US" altLang="zh-CN" smtClean="0">
              <a:solidFill>
                <a:schemeClr val="bg1"/>
              </a:solidFill>
            </a:endParaRPr>
          </a:p>
          <a:p>
            <a:pPr>
              <a:lnSpc>
                <a:spcPct val="200000"/>
              </a:lnSpc>
            </a:pPr>
            <a:r>
              <a:rPr lang="zh-CN" altLang="en-US">
                <a:solidFill>
                  <a:schemeClr val="bg1"/>
                </a:solidFill>
              </a:rPr>
              <a:t>细节</a:t>
            </a:r>
            <a:r>
              <a:rPr lang="zh-CN" altLang="en-US" smtClean="0">
                <a:solidFill>
                  <a:schemeClr val="bg1"/>
                </a:solidFill>
              </a:rPr>
              <a:t>技巧</a:t>
            </a:r>
            <a:endParaRPr lang="en-US" altLang="zh-CN" smtClean="0">
              <a:solidFill>
                <a:schemeClr val="bg1"/>
              </a:solidFill>
            </a:endParaRPr>
          </a:p>
        </p:txBody>
      </p:sp>
    </p:spTree>
    <p:extLst>
      <p:ext uri="{BB962C8B-B14F-4D97-AF65-F5344CB8AC3E}">
        <p14:creationId xmlns:p14="http://schemas.microsoft.com/office/powerpoint/2010/main" val="822281551"/>
      </p:ext>
    </p:extLst>
  </p:cSld>
  <p:clrMapOvr>
    <a:masterClrMapping/>
  </p:clrMapOvr>
  <p:transition spd="slow">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552701" y="262360"/>
            <a:ext cx="6534150" cy="521679"/>
          </a:xfrm>
          <a:prstGeom prst="rect">
            <a:avLst/>
          </a:prstGeom>
        </p:spPr>
        <p:txBody>
          <a:bodyPr wrap="square" lIns="91438" tIns="45719" rIns="91438" bIns="45719">
            <a:spAutoFit/>
          </a:bodyPr>
          <a:lstStyle/>
          <a:p>
            <a:pPr>
              <a:lnSpc>
                <a:spcPct val="130000"/>
              </a:lnSpc>
            </a:pPr>
            <a:r>
              <a:rPr kumimoji="1" lang="zh-CN" altLang="en-US" sz="2400" b="1" smtClean="0">
                <a:latin typeface="Century Gothic"/>
                <a:ea typeface="微软雅黑"/>
              </a:rPr>
              <a:t>布</a:t>
            </a:r>
            <a:r>
              <a:rPr kumimoji="1" lang="zh-CN" altLang="en-US" sz="2400" b="1">
                <a:latin typeface="Century Gothic"/>
                <a:ea typeface="微软雅黑"/>
              </a:rPr>
              <a:t>局规范</a:t>
            </a:r>
            <a:r>
              <a:rPr kumimoji="1" lang="zh-CN" altLang="en-US" sz="2400" b="1" smtClean="0">
                <a:latin typeface="Century Gothic"/>
                <a:ea typeface="微软雅黑"/>
              </a:rPr>
              <a:t> </a:t>
            </a:r>
            <a:r>
              <a:rPr kumimoji="1" lang="en-US" altLang="zh-CN" sz="2400" smtClean="0">
                <a:solidFill>
                  <a:schemeClr val="bg1">
                    <a:lumMod val="50000"/>
                  </a:schemeClr>
                </a:solidFill>
                <a:latin typeface="+mn-ea"/>
              </a:rPr>
              <a:t>LAYOUT SPECIFICATION</a:t>
            </a:r>
            <a:endParaRPr kumimoji="1" lang="en-US" altLang="zh-CN" sz="2400" dirty="0">
              <a:solidFill>
                <a:schemeClr val="bg1">
                  <a:lumMod val="50000"/>
                </a:schemeClr>
              </a:solidFill>
              <a:latin typeface="+mn-ea"/>
            </a:endParaRPr>
          </a:p>
        </p:txBody>
      </p:sp>
      <p:sp>
        <p:nvSpPr>
          <p:cNvPr id="3" name="矩形 2"/>
          <p:cNvSpPr/>
          <p:nvPr/>
        </p:nvSpPr>
        <p:spPr>
          <a:xfrm>
            <a:off x="5895975" y="1773655"/>
            <a:ext cx="5445384" cy="4524315"/>
          </a:xfrm>
          <a:prstGeom prst="rect">
            <a:avLst/>
          </a:prstGeom>
        </p:spPr>
        <p:txBody>
          <a:bodyPr wrap="square">
            <a:spAutoFit/>
          </a:bodyPr>
          <a:lstStyle/>
          <a:p>
            <a:pPr indent="457200">
              <a:lnSpc>
                <a:spcPct val="200000"/>
              </a:lnSpc>
            </a:pP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系</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统布局规范，需要通过统一的设计元素和间距规范去引导使用者们（使用规范的设计师）跨平台使用并且能够适配不同屏幕尺寸，目的是达到一致性，可适配、可控性原则</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a:t>
            </a:r>
            <a:endPar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marL="171450" indent="-171450">
              <a:lnSpc>
                <a:spcPct val="200000"/>
              </a:lnSpc>
              <a:buFont typeface="Arial" panose="020B0604020202020204" pitchFamily="34" charset="0"/>
              <a:buChar char="•"/>
            </a:pP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一致性：对于界面来讲，界面中的元素和结构需要保持一致性，如：在使用布局时应当使用一致的网格，基准线和填充，在使用设计元素时配色、图标、文本等需保持一致。</a:t>
            </a:r>
          </a:p>
          <a:p>
            <a:pPr marL="171450" indent="-171450">
              <a:lnSpc>
                <a:spcPct val="200000"/>
              </a:lnSpc>
              <a:buFont typeface="Arial" panose="020B0604020202020204" pitchFamily="34" charset="0"/>
              <a:buChar char="•"/>
            </a:pP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可适配：布局是可自适应的，根据用户在不同的设计环境下能够通过交互动效、界面样式有效作出极致适配反应。用户操作后需给出即时反应。</a:t>
            </a:r>
          </a:p>
          <a:p>
            <a:pPr marL="171450" indent="-171450">
              <a:lnSpc>
                <a:spcPct val="200000"/>
              </a:lnSpc>
              <a:buFont typeface="Arial" panose="020B0604020202020204" pitchFamily="34" charset="0"/>
              <a:buChar char="•"/>
            </a:pP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可控性：当用户看到界面时应直观有效传递内容，如界面中模块区域明确、内容组织明确、表意明确都能使得用户快速理解。界面需要简单直白，让用户快速识别，减少用户记忆负担。</a:t>
            </a:r>
          </a:p>
          <a:p>
            <a:pPr indent="457200">
              <a:lnSpc>
                <a:spcPct val="200000"/>
              </a:lnSpc>
            </a:pPr>
            <a:endPar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728570" y="1908218"/>
            <a:ext cx="4215291" cy="3911557"/>
            <a:chOff x="385670" y="1431968"/>
            <a:chExt cx="5610878" cy="5206585"/>
          </a:xfrm>
        </p:grpSpPr>
        <p:sp>
          <p:nvSpPr>
            <p:cNvPr id="10" name="椭圆 9"/>
            <p:cNvSpPr/>
            <p:nvPr/>
          </p:nvSpPr>
          <p:spPr>
            <a:xfrm>
              <a:off x="1441589" y="1431968"/>
              <a:ext cx="3611097" cy="3611097"/>
            </a:xfrm>
            <a:prstGeom prst="ellipse">
              <a:avLst/>
            </a:prstGeom>
            <a:solidFill>
              <a:srgbClr val="FDDAB8">
                <a:alpha val="40000"/>
              </a:srgbClr>
            </a:solidFill>
            <a:ln>
              <a:solidFill>
                <a:srgbClr val="FDDA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85000"/>
                    <a:lumOff val="15000"/>
                  </a:schemeClr>
                </a:solidFill>
              </a:endParaRPr>
            </a:p>
          </p:txBody>
        </p:sp>
        <p:sp>
          <p:nvSpPr>
            <p:cNvPr id="11" name="椭圆 10"/>
            <p:cNvSpPr/>
            <p:nvPr/>
          </p:nvSpPr>
          <p:spPr>
            <a:xfrm>
              <a:off x="385670" y="3011905"/>
              <a:ext cx="3611097" cy="3611097"/>
            </a:xfrm>
            <a:prstGeom prst="ellipse">
              <a:avLst/>
            </a:prstGeom>
            <a:solidFill>
              <a:srgbClr val="FDDAB8">
                <a:alpha val="40000"/>
              </a:srgbClr>
            </a:solidFill>
            <a:ln>
              <a:solidFill>
                <a:srgbClr val="FDDA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85000"/>
                    <a:lumOff val="15000"/>
                  </a:schemeClr>
                </a:solidFill>
              </a:endParaRPr>
            </a:p>
          </p:txBody>
        </p:sp>
        <p:sp>
          <p:nvSpPr>
            <p:cNvPr id="12" name="椭圆 11"/>
            <p:cNvSpPr/>
            <p:nvPr/>
          </p:nvSpPr>
          <p:spPr>
            <a:xfrm>
              <a:off x="2385451" y="3027456"/>
              <a:ext cx="3611097" cy="3611097"/>
            </a:xfrm>
            <a:prstGeom prst="ellipse">
              <a:avLst/>
            </a:prstGeom>
            <a:solidFill>
              <a:srgbClr val="FDDAB8">
                <a:alpha val="40000"/>
              </a:srgbClr>
            </a:solidFill>
            <a:ln>
              <a:solidFill>
                <a:srgbClr val="FDDA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85000"/>
                    <a:lumOff val="15000"/>
                  </a:schemeClr>
                </a:solidFill>
              </a:endParaRPr>
            </a:p>
          </p:txBody>
        </p:sp>
      </p:grpSp>
      <p:sp>
        <p:nvSpPr>
          <p:cNvPr id="13" name="文本框 12"/>
          <p:cNvSpPr txBox="1"/>
          <p:nvPr/>
        </p:nvSpPr>
        <p:spPr>
          <a:xfrm>
            <a:off x="2207652" y="2234919"/>
            <a:ext cx="1274708" cy="646331"/>
          </a:xfrm>
          <a:prstGeom prst="rect">
            <a:avLst/>
          </a:prstGeom>
          <a:noFill/>
        </p:spPr>
        <p:txBody>
          <a:bodyPr wrap="none" rtlCol="0">
            <a:spAutoFit/>
          </a:bodyPr>
          <a:lstStyle/>
          <a:p>
            <a:pPr algn="ctr"/>
            <a:r>
              <a:rPr lang="zh-CN" altLang="en-US" b="1">
                <a:latin typeface="+mn-ea"/>
              </a:rPr>
              <a:t>一致</a:t>
            </a:r>
            <a:r>
              <a:rPr lang="zh-CN" altLang="en-US" b="1" smtClean="0">
                <a:latin typeface="+mn-ea"/>
              </a:rPr>
              <a:t>性</a:t>
            </a:r>
            <a:endParaRPr lang="en-US" altLang="zh-CN" b="1" smtClean="0">
              <a:latin typeface="+mn-ea"/>
            </a:endParaRPr>
          </a:p>
          <a:p>
            <a:pPr algn="ctr"/>
            <a:r>
              <a:rPr lang="en-US" altLang="zh-CN">
                <a:solidFill>
                  <a:schemeClr val="bg2">
                    <a:lumMod val="50000"/>
                  </a:schemeClr>
                </a:solidFill>
                <a:latin typeface="Arial" panose="020B0604020202020204" pitchFamily="34" charset="0"/>
                <a:cs typeface="Arial" panose="020B0604020202020204" pitchFamily="34" charset="0"/>
              </a:rPr>
              <a:t>Consistent</a:t>
            </a:r>
            <a:endParaRPr lang="zh-CN" altLang="en-US">
              <a:solidFill>
                <a:schemeClr val="bg2">
                  <a:lumMod val="50000"/>
                </a:schemeClr>
              </a:solidFill>
              <a:latin typeface="Arial" panose="020B0604020202020204" pitchFamily="34" charset="0"/>
              <a:cs typeface="Arial" panose="020B0604020202020204" pitchFamily="34" charset="0"/>
            </a:endParaRPr>
          </a:p>
        </p:txBody>
      </p:sp>
      <p:sp>
        <p:nvSpPr>
          <p:cNvPr id="19" name="文本框 18"/>
          <p:cNvSpPr txBox="1"/>
          <p:nvPr/>
        </p:nvSpPr>
        <p:spPr>
          <a:xfrm>
            <a:off x="783115" y="4446810"/>
            <a:ext cx="1620958" cy="646331"/>
          </a:xfrm>
          <a:prstGeom prst="rect">
            <a:avLst/>
          </a:prstGeom>
          <a:noFill/>
        </p:spPr>
        <p:txBody>
          <a:bodyPr wrap="none" rtlCol="0">
            <a:spAutoFit/>
          </a:bodyPr>
          <a:lstStyle/>
          <a:p>
            <a:pPr algn="ctr"/>
            <a:r>
              <a:rPr lang="zh-CN" altLang="en-US" b="1" smtClean="0">
                <a:latin typeface="+mn-ea"/>
              </a:rPr>
              <a:t>可适配</a:t>
            </a:r>
            <a:endParaRPr lang="en-US" altLang="zh-CN" b="1" smtClean="0">
              <a:latin typeface="+mn-ea"/>
            </a:endParaRPr>
          </a:p>
          <a:p>
            <a:pPr algn="ctr"/>
            <a:r>
              <a:rPr lang="en-US" altLang="zh-CN" smtClean="0">
                <a:solidFill>
                  <a:schemeClr val="bg2">
                    <a:lumMod val="50000"/>
                  </a:schemeClr>
                </a:solidFill>
                <a:latin typeface="Arial" panose="020B0604020202020204" pitchFamily="34" charset="0"/>
                <a:cs typeface="Arial" panose="020B0604020202020204" pitchFamily="34" charset="0"/>
              </a:rPr>
              <a:t>Gestalt theory</a:t>
            </a:r>
            <a:endParaRPr lang="zh-CN" altLang="en-US">
              <a:solidFill>
                <a:schemeClr val="bg2">
                  <a:lumMod val="50000"/>
                </a:schemeClr>
              </a:solidFill>
              <a:latin typeface="Arial" panose="020B0604020202020204" pitchFamily="34" charset="0"/>
              <a:cs typeface="Arial" panose="020B0604020202020204" pitchFamily="34" charset="0"/>
            </a:endParaRPr>
          </a:p>
        </p:txBody>
      </p:sp>
      <p:sp>
        <p:nvSpPr>
          <p:cNvPr id="20" name="文本框 19"/>
          <p:cNvSpPr txBox="1"/>
          <p:nvPr/>
        </p:nvSpPr>
        <p:spPr>
          <a:xfrm>
            <a:off x="3312107" y="4523577"/>
            <a:ext cx="1569661" cy="646331"/>
          </a:xfrm>
          <a:prstGeom prst="rect">
            <a:avLst/>
          </a:prstGeom>
          <a:noFill/>
        </p:spPr>
        <p:txBody>
          <a:bodyPr wrap="none" rtlCol="0">
            <a:spAutoFit/>
          </a:bodyPr>
          <a:lstStyle/>
          <a:p>
            <a:pPr algn="ctr"/>
            <a:r>
              <a:rPr lang="zh-CN" altLang="en-US" b="1">
                <a:latin typeface="+mn-ea"/>
              </a:rPr>
              <a:t>可控</a:t>
            </a:r>
            <a:r>
              <a:rPr lang="zh-CN" altLang="en-US" b="1" smtClean="0">
                <a:latin typeface="+mn-ea"/>
              </a:rPr>
              <a:t>性</a:t>
            </a:r>
            <a:endParaRPr lang="en-US" altLang="zh-CN" b="1" smtClean="0">
              <a:latin typeface="+mn-ea"/>
            </a:endParaRPr>
          </a:p>
          <a:p>
            <a:pPr algn="ctr"/>
            <a:r>
              <a:rPr lang="en-US" altLang="zh-CN" smtClean="0">
                <a:solidFill>
                  <a:schemeClr val="bg2">
                    <a:lumMod val="50000"/>
                  </a:schemeClr>
                </a:solidFill>
                <a:latin typeface="Arial" panose="020B0604020202020204" pitchFamily="34" charset="0"/>
                <a:cs typeface="Arial" panose="020B0604020202020204" pitchFamily="34" charset="0"/>
              </a:rPr>
              <a:t>Controllability</a:t>
            </a:r>
            <a:endParaRPr lang="zh-CN" altLang="en-US">
              <a:solidFill>
                <a:schemeClr val="bg2">
                  <a:lumMod val="50000"/>
                </a:schemeClr>
              </a:solidFill>
              <a:latin typeface="Arial" panose="020B0604020202020204" pitchFamily="34" charset="0"/>
              <a:cs typeface="Arial" panose="020B0604020202020204" pitchFamily="34" charset="0"/>
            </a:endParaRPr>
          </a:p>
        </p:txBody>
      </p:sp>
      <p:sp>
        <p:nvSpPr>
          <p:cNvPr id="21" name="文本框 20"/>
          <p:cNvSpPr txBox="1"/>
          <p:nvPr/>
        </p:nvSpPr>
        <p:spPr>
          <a:xfrm>
            <a:off x="2160363" y="3731859"/>
            <a:ext cx="1287532" cy="646331"/>
          </a:xfrm>
          <a:prstGeom prst="rect">
            <a:avLst/>
          </a:prstGeom>
          <a:noFill/>
        </p:spPr>
        <p:txBody>
          <a:bodyPr wrap="none" rtlCol="0">
            <a:spAutoFit/>
          </a:bodyPr>
          <a:lstStyle/>
          <a:p>
            <a:pPr algn="ctr"/>
            <a:r>
              <a:rPr lang="zh-CN" altLang="en-US" b="1">
                <a:latin typeface="+mn-ea"/>
              </a:rPr>
              <a:t>原则</a:t>
            </a:r>
            <a:endParaRPr lang="en-US" altLang="zh-CN" b="1" smtClean="0">
              <a:latin typeface="+mn-ea"/>
            </a:endParaRPr>
          </a:p>
          <a:p>
            <a:pPr algn="ctr"/>
            <a:r>
              <a:rPr lang="en-US" altLang="zh-CN" smtClean="0">
                <a:solidFill>
                  <a:schemeClr val="bg2">
                    <a:lumMod val="50000"/>
                  </a:schemeClr>
                </a:solidFill>
                <a:latin typeface="Arial" panose="020B0604020202020204" pitchFamily="34" charset="0"/>
                <a:cs typeface="Arial" panose="020B0604020202020204" pitchFamily="34" charset="0"/>
              </a:rPr>
              <a:t>Disciplines</a:t>
            </a:r>
            <a:endParaRPr lang="zh-CN" altLang="en-US">
              <a:solidFill>
                <a:schemeClr val="bg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6588562"/>
      </p:ext>
    </p:extLst>
  </p:cSld>
  <p:clrMapOvr>
    <a:masterClrMapping/>
  </p:clrMapOvr>
  <p:transition spd="slow">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319961" y="285630"/>
            <a:ext cx="1569660" cy="1015661"/>
            <a:chOff x="953553" y="285630"/>
            <a:chExt cx="1569660" cy="1015661"/>
          </a:xfrm>
        </p:grpSpPr>
        <p:sp>
          <p:nvSpPr>
            <p:cNvPr id="6" name="文本框 5"/>
            <p:cNvSpPr txBox="1"/>
            <p:nvPr/>
          </p:nvSpPr>
          <p:spPr>
            <a:xfrm>
              <a:off x="1218051" y="285630"/>
              <a:ext cx="1040665" cy="1015661"/>
            </a:xfrm>
            <a:prstGeom prst="rect">
              <a:avLst/>
            </a:prstGeom>
            <a:noFill/>
          </p:spPr>
          <p:txBody>
            <a:bodyPr wrap="none" lIns="91438" tIns="45719" rIns="91438" bIns="45719" rtlCol="0">
              <a:spAutoFit/>
            </a:bodyPr>
            <a:lstStyle>
              <a:defPPr>
                <a:defRPr lang="zh-CN"/>
              </a:defPPr>
              <a:lvl1pPr defTabSz="914378">
                <a:defRPr sz="2400" b="1" kern="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6000" smtClean="0">
                  <a:solidFill>
                    <a:schemeClr val="bg2"/>
                  </a:solidFill>
                  <a:latin typeface="Arial" panose="020B0604020202020204" pitchFamily="34" charset="0"/>
                </a:rPr>
                <a:t>01</a:t>
              </a:r>
              <a:endParaRPr lang="zh-CN" altLang="zh-CN" sz="6000">
                <a:solidFill>
                  <a:schemeClr val="bg2"/>
                </a:solidFill>
                <a:latin typeface="Arial" panose="020B0604020202020204" pitchFamily="34" charset="0"/>
              </a:endParaRPr>
            </a:p>
          </p:txBody>
        </p:sp>
        <p:sp>
          <p:nvSpPr>
            <p:cNvPr id="5" name="矩形 4"/>
            <p:cNvSpPr/>
            <p:nvPr/>
          </p:nvSpPr>
          <p:spPr>
            <a:xfrm>
              <a:off x="953553" y="608794"/>
              <a:ext cx="1569660" cy="369332"/>
            </a:xfrm>
            <a:prstGeom prst="rect">
              <a:avLst/>
            </a:prstGeom>
          </p:spPr>
          <p:txBody>
            <a:bodyPr wrap="none">
              <a:spAutoFit/>
            </a:bodyPr>
            <a:lstStyle/>
            <a:p>
              <a:pPr algn="ctr"/>
              <a:r>
                <a:rPr lang="zh-CN" altLang="en-US">
                  <a:solidFill>
                    <a:srgbClr val="707070"/>
                  </a:solidFill>
                  <a:latin typeface="+mn-ea"/>
                </a:rPr>
                <a:t>同等</a:t>
              </a:r>
              <a:r>
                <a:rPr lang="zh-CN" altLang="en-US" smtClean="0">
                  <a:solidFill>
                    <a:srgbClr val="707070"/>
                  </a:solidFill>
                  <a:latin typeface="+mn-ea"/>
                </a:rPr>
                <a:t>级一致性</a:t>
              </a:r>
              <a:endParaRPr lang="zh-CN" altLang="en-US">
                <a:solidFill>
                  <a:srgbClr val="707070"/>
                </a:solidFill>
                <a:latin typeface="+mn-ea"/>
              </a:endParaRPr>
            </a:p>
          </p:txBody>
        </p:sp>
      </p:grpSp>
      <p:sp>
        <p:nvSpPr>
          <p:cNvPr id="8" name="矩形 7"/>
          <p:cNvSpPr/>
          <p:nvPr/>
        </p:nvSpPr>
        <p:spPr>
          <a:xfrm>
            <a:off x="1597646" y="5477370"/>
            <a:ext cx="8996709" cy="461663"/>
          </a:xfrm>
          <a:prstGeom prst="rect">
            <a:avLst/>
          </a:prstGeom>
        </p:spPr>
        <p:txBody>
          <a:bodyPr wrap="square" lIns="91438" tIns="45719" rIns="91438" bIns="45719">
            <a:spAutoFit/>
          </a:bodyPr>
          <a:lstStyle/>
          <a:p>
            <a:pPr defTabSz="914378">
              <a:lnSpc>
                <a:spcPct val="200000"/>
              </a:lnSpc>
            </a:pP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同等</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级模块，颜色、大小、填充、边距、文本、对齐方式、阴影等效果，应保持一致，会让设计更加严谨。</a:t>
            </a:r>
            <a:endParaRPr lang="en-US" altLang="zh-CN" sz="1200" kern="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9" name="组合 18"/>
          <p:cNvGrpSpPr/>
          <p:nvPr/>
        </p:nvGrpSpPr>
        <p:grpSpPr>
          <a:xfrm>
            <a:off x="1606436" y="1624455"/>
            <a:ext cx="8996709" cy="3713610"/>
            <a:chOff x="1523542" y="1624455"/>
            <a:chExt cx="8996709" cy="3713610"/>
          </a:xfrm>
        </p:grpSpPr>
        <p:grpSp>
          <p:nvGrpSpPr>
            <p:cNvPr id="18" name="组合 17"/>
            <p:cNvGrpSpPr/>
            <p:nvPr/>
          </p:nvGrpSpPr>
          <p:grpSpPr>
            <a:xfrm>
              <a:off x="1523542" y="1624455"/>
              <a:ext cx="4320000" cy="3713610"/>
              <a:chOff x="1948415" y="1624455"/>
              <a:chExt cx="4320000" cy="3713610"/>
            </a:xfrm>
          </p:grpSpPr>
          <p:sp>
            <p:nvSpPr>
              <p:cNvPr id="9" name="乘号 8"/>
              <p:cNvSpPr/>
              <p:nvPr/>
            </p:nvSpPr>
            <p:spPr>
              <a:xfrm>
                <a:off x="3856415" y="4834065"/>
                <a:ext cx="504000" cy="504000"/>
              </a:xfrm>
              <a:prstGeom prst="mathMultiply">
                <a:avLst/>
              </a:prstGeom>
              <a:solidFill>
                <a:srgbClr val="D70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948415" y="1624455"/>
                <a:ext cx="4320000" cy="2880000"/>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6200251" y="1624455"/>
              <a:ext cx="4320000" cy="3641610"/>
              <a:chOff x="6013167" y="1624455"/>
              <a:chExt cx="4320000" cy="3641610"/>
            </a:xfrm>
          </p:grpSpPr>
          <p:sp>
            <p:nvSpPr>
              <p:cNvPr id="10" name="同心圆 9"/>
              <p:cNvSpPr/>
              <p:nvPr/>
            </p:nvSpPr>
            <p:spPr>
              <a:xfrm>
                <a:off x="7993167" y="4906065"/>
                <a:ext cx="360000" cy="360000"/>
              </a:xfrm>
              <a:prstGeom prst="donut">
                <a:avLst/>
              </a:prstGeom>
              <a:solidFill>
                <a:srgbClr val="018B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13167" y="1624455"/>
                <a:ext cx="4320000" cy="2880000"/>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 name="矩形 2"/>
          <p:cNvSpPr/>
          <p:nvPr/>
        </p:nvSpPr>
        <p:spPr>
          <a:xfrm>
            <a:off x="1745674" y="1951041"/>
            <a:ext cx="4082472" cy="67425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745674" y="3713018"/>
            <a:ext cx="4082472" cy="46854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745674" y="2679214"/>
            <a:ext cx="1121337" cy="88218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3169061" y="2679214"/>
            <a:ext cx="1121337" cy="88218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4706809" y="2679214"/>
            <a:ext cx="1121337" cy="88218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6625124" y="1951041"/>
            <a:ext cx="3635586" cy="67425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6625124" y="3713018"/>
            <a:ext cx="3635586" cy="46854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6625124" y="2776915"/>
            <a:ext cx="1107465" cy="78448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7889184" y="2776915"/>
            <a:ext cx="1107465" cy="78448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9153244" y="2776915"/>
            <a:ext cx="1107465" cy="78448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39755457"/>
      </p:ext>
    </p:extLst>
  </p:cSld>
  <p:clrMapOvr>
    <a:masterClrMapping/>
  </p:clrMapOvr>
  <p:transition spd="slow">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089129" y="285630"/>
            <a:ext cx="2031325" cy="1015661"/>
            <a:chOff x="722721" y="285630"/>
            <a:chExt cx="2031325" cy="1015661"/>
          </a:xfrm>
        </p:grpSpPr>
        <p:sp>
          <p:nvSpPr>
            <p:cNvPr id="6" name="文本框 5"/>
            <p:cNvSpPr txBox="1"/>
            <p:nvPr/>
          </p:nvSpPr>
          <p:spPr>
            <a:xfrm>
              <a:off x="1218051" y="285630"/>
              <a:ext cx="1040665" cy="1015661"/>
            </a:xfrm>
            <a:prstGeom prst="rect">
              <a:avLst/>
            </a:prstGeom>
            <a:noFill/>
          </p:spPr>
          <p:txBody>
            <a:bodyPr wrap="none" lIns="91438" tIns="45719" rIns="91438" bIns="45719" rtlCol="0">
              <a:spAutoFit/>
            </a:bodyPr>
            <a:lstStyle>
              <a:defPPr>
                <a:defRPr lang="zh-CN"/>
              </a:defPPr>
              <a:lvl1pPr defTabSz="914378">
                <a:defRPr sz="2400" b="1" kern="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6000" smtClean="0">
                  <a:solidFill>
                    <a:schemeClr val="bg2"/>
                  </a:solidFill>
                  <a:latin typeface="Arial" panose="020B0604020202020204" pitchFamily="34" charset="0"/>
                </a:rPr>
                <a:t>01</a:t>
              </a:r>
              <a:endParaRPr lang="zh-CN" altLang="zh-CN" sz="6000">
                <a:solidFill>
                  <a:schemeClr val="bg2"/>
                </a:solidFill>
                <a:latin typeface="Arial" panose="020B0604020202020204" pitchFamily="34" charset="0"/>
              </a:endParaRPr>
            </a:p>
          </p:txBody>
        </p:sp>
        <p:sp>
          <p:nvSpPr>
            <p:cNvPr id="5" name="矩形 4"/>
            <p:cNvSpPr/>
            <p:nvPr/>
          </p:nvSpPr>
          <p:spPr>
            <a:xfrm>
              <a:off x="722721" y="608794"/>
              <a:ext cx="2031325" cy="369332"/>
            </a:xfrm>
            <a:prstGeom prst="rect">
              <a:avLst/>
            </a:prstGeom>
          </p:spPr>
          <p:txBody>
            <a:bodyPr wrap="none">
              <a:spAutoFit/>
            </a:bodyPr>
            <a:lstStyle/>
            <a:p>
              <a:pPr algn="ctr"/>
              <a:r>
                <a:rPr lang="zh-CN" altLang="en-US" smtClean="0">
                  <a:solidFill>
                    <a:srgbClr val="707070"/>
                  </a:solidFill>
                  <a:latin typeface="+mn-ea"/>
                </a:rPr>
                <a:t>中英文字体一致性</a:t>
              </a:r>
              <a:endParaRPr lang="zh-CN" altLang="en-US">
                <a:solidFill>
                  <a:srgbClr val="707070"/>
                </a:solidFill>
                <a:latin typeface="+mn-ea"/>
              </a:endParaRPr>
            </a:p>
          </p:txBody>
        </p:sp>
      </p:grpSp>
      <p:sp>
        <p:nvSpPr>
          <p:cNvPr id="8" name="矩形 7"/>
          <p:cNvSpPr/>
          <p:nvPr/>
        </p:nvSpPr>
        <p:spPr>
          <a:xfrm>
            <a:off x="1597646" y="5477370"/>
            <a:ext cx="8996709" cy="830995"/>
          </a:xfrm>
          <a:prstGeom prst="rect">
            <a:avLst/>
          </a:prstGeom>
        </p:spPr>
        <p:txBody>
          <a:bodyPr wrap="square" lIns="91438" tIns="45719" rIns="91438" bIns="45719">
            <a:spAutoFit/>
          </a:bodyPr>
          <a:lstStyle/>
          <a:p>
            <a:pPr defTabSz="914378">
              <a:lnSpc>
                <a:spcPct val="200000"/>
              </a:lnSpc>
            </a:pP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中</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英文字的结合在选择字体的时候需要考虑字体的统一</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性，就</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像</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左上</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图中英文字体结合在一起给人感觉会不适</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应，而</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右图我们将两种字</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体进</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行统</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一，让</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他们都变成了衬线字体</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英</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文用英文字体，中文用中文字体。</a:t>
            </a:r>
            <a:endParaRPr lang="en-US" altLang="zh-CN" sz="1200" kern="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9" name="组合 18"/>
          <p:cNvGrpSpPr/>
          <p:nvPr/>
        </p:nvGrpSpPr>
        <p:grpSpPr>
          <a:xfrm>
            <a:off x="1597645" y="1624455"/>
            <a:ext cx="8996709" cy="3713610"/>
            <a:chOff x="1523542" y="1624455"/>
            <a:chExt cx="8996709" cy="3713610"/>
          </a:xfrm>
        </p:grpSpPr>
        <p:grpSp>
          <p:nvGrpSpPr>
            <p:cNvPr id="18" name="组合 17"/>
            <p:cNvGrpSpPr/>
            <p:nvPr/>
          </p:nvGrpSpPr>
          <p:grpSpPr>
            <a:xfrm>
              <a:off x="1523542" y="1624455"/>
              <a:ext cx="4320000" cy="3713610"/>
              <a:chOff x="1948415" y="1624455"/>
              <a:chExt cx="4320000" cy="3713610"/>
            </a:xfrm>
          </p:grpSpPr>
          <p:sp>
            <p:nvSpPr>
              <p:cNvPr id="9" name="乘号 8"/>
              <p:cNvSpPr/>
              <p:nvPr/>
            </p:nvSpPr>
            <p:spPr>
              <a:xfrm>
                <a:off x="3856415" y="4834065"/>
                <a:ext cx="504000" cy="504000"/>
              </a:xfrm>
              <a:prstGeom prst="mathMultiply">
                <a:avLst/>
              </a:prstGeom>
              <a:solidFill>
                <a:srgbClr val="D70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948415" y="1624455"/>
                <a:ext cx="4320000" cy="2880000"/>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6200251" y="1624455"/>
              <a:ext cx="4320000" cy="3641610"/>
              <a:chOff x="6013167" y="1624455"/>
              <a:chExt cx="4320000" cy="3641610"/>
            </a:xfrm>
          </p:grpSpPr>
          <p:sp>
            <p:nvSpPr>
              <p:cNvPr id="10" name="同心圆 9"/>
              <p:cNvSpPr/>
              <p:nvPr/>
            </p:nvSpPr>
            <p:spPr>
              <a:xfrm>
                <a:off x="7993167" y="4906065"/>
                <a:ext cx="360000" cy="360000"/>
              </a:xfrm>
              <a:prstGeom prst="donut">
                <a:avLst/>
              </a:prstGeom>
              <a:solidFill>
                <a:srgbClr val="018B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13167" y="1624455"/>
                <a:ext cx="4320000" cy="2880000"/>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矩形 1"/>
          <p:cNvSpPr/>
          <p:nvPr/>
        </p:nvSpPr>
        <p:spPr>
          <a:xfrm>
            <a:off x="2104950" y="2598173"/>
            <a:ext cx="3305392" cy="932563"/>
          </a:xfrm>
          <a:prstGeom prst="rect">
            <a:avLst/>
          </a:prstGeom>
        </p:spPr>
        <p:txBody>
          <a:bodyPr wrap="none">
            <a:spAutoFit/>
          </a:bodyPr>
          <a:lstStyle/>
          <a:p>
            <a:pPr>
              <a:lnSpc>
                <a:spcPct val="130000"/>
              </a:lnSpc>
            </a:pPr>
            <a:r>
              <a:rPr kumimoji="1" lang="zh-CN" altLang="en-US" sz="2400">
                <a:latin typeface="方正粗黑宋简体" panose="02000000000000000000" pitchFamily="2" charset="-122"/>
                <a:ea typeface="方正粗黑宋简体" panose="02000000000000000000" pitchFamily="2" charset="-122"/>
              </a:rPr>
              <a:t>常用软件介绍 </a:t>
            </a:r>
            <a:endParaRPr kumimoji="1" lang="en-US" altLang="zh-CN" sz="2400" smtClean="0">
              <a:latin typeface="方正粗黑宋简体" panose="02000000000000000000" pitchFamily="2" charset="-122"/>
              <a:ea typeface="方正粗黑宋简体" panose="02000000000000000000" pitchFamily="2" charset="-122"/>
            </a:endParaRPr>
          </a:p>
          <a:p>
            <a:pPr>
              <a:lnSpc>
                <a:spcPct val="130000"/>
              </a:lnSpc>
            </a:pPr>
            <a:r>
              <a:rPr kumimoji="1" lang="en-US" altLang="zh-CN" smtClean="0">
                <a:solidFill>
                  <a:schemeClr val="bg1">
                    <a:lumMod val="50000"/>
                  </a:schemeClr>
                </a:solidFill>
                <a:latin typeface="+mn-ea"/>
              </a:rPr>
              <a:t>SOFTWARE </a:t>
            </a:r>
            <a:r>
              <a:rPr kumimoji="1" lang="en-US" altLang="zh-CN">
                <a:solidFill>
                  <a:schemeClr val="bg1">
                    <a:lumMod val="50000"/>
                  </a:schemeClr>
                </a:solidFill>
                <a:latin typeface="+mn-ea"/>
              </a:rPr>
              <a:t>INTRODUCTION</a:t>
            </a:r>
          </a:p>
        </p:txBody>
      </p:sp>
      <p:sp>
        <p:nvSpPr>
          <p:cNvPr id="21" name="矩形 20"/>
          <p:cNvSpPr/>
          <p:nvPr/>
        </p:nvSpPr>
        <p:spPr>
          <a:xfrm>
            <a:off x="6781659" y="2598172"/>
            <a:ext cx="2980303" cy="932563"/>
          </a:xfrm>
          <a:prstGeom prst="rect">
            <a:avLst/>
          </a:prstGeom>
        </p:spPr>
        <p:txBody>
          <a:bodyPr wrap="none">
            <a:spAutoFit/>
          </a:bodyPr>
          <a:lstStyle/>
          <a:p>
            <a:pPr>
              <a:lnSpc>
                <a:spcPct val="130000"/>
              </a:lnSpc>
            </a:pPr>
            <a:r>
              <a:rPr kumimoji="1" lang="zh-CN" altLang="en-US" sz="2400">
                <a:latin typeface="方正粗黑宋简体" panose="02000000000000000000" pitchFamily="2" charset="-122"/>
                <a:ea typeface="方正粗黑宋简体" panose="02000000000000000000" pitchFamily="2" charset="-122"/>
              </a:rPr>
              <a:t>常用软件介绍 </a:t>
            </a:r>
            <a:endParaRPr kumimoji="1" lang="en-US" altLang="zh-CN" sz="2400" smtClean="0">
              <a:latin typeface="方正粗黑宋简体" panose="02000000000000000000" pitchFamily="2" charset="-122"/>
              <a:ea typeface="方正粗黑宋简体" panose="02000000000000000000" pitchFamily="2" charset="-122"/>
            </a:endParaRPr>
          </a:p>
          <a:p>
            <a:pPr>
              <a:lnSpc>
                <a:spcPct val="130000"/>
              </a:lnSpc>
            </a:pPr>
            <a:r>
              <a:rPr kumimoji="1" lang="en-US" altLang="zh-CN" smtClean="0">
                <a:solidFill>
                  <a:schemeClr val="bg1">
                    <a:lumMod val="50000"/>
                  </a:schemeClr>
                </a:solidFill>
                <a:latin typeface="Adobe Devanagari" panose="02040503050201020203" pitchFamily="18" charset="0"/>
                <a:cs typeface="Adobe Devanagari" panose="02040503050201020203" pitchFamily="18" charset="0"/>
              </a:rPr>
              <a:t>SOFTWARE </a:t>
            </a:r>
            <a:r>
              <a:rPr kumimoji="1" lang="en-US" altLang="zh-CN">
                <a:solidFill>
                  <a:schemeClr val="bg1">
                    <a:lumMod val="50000"/>
                  </a:schemeClr>
                </a:solidFill>
                <a:latin typeface="Adobe Devanagari" panose="02040503050201020203" pitchFamily="18" charset="0"/>
                <a:cs typeface="Adobe Devanagari" panose="02040503050201020203" pitchFamily="18" charset="0"/>
              </a:rPr>
              <a:t>INTRODUCTION</a:t>
            </a:r>
          </a:p>
        </p:txBody>
      </p:sp>
    </p:spTree>
    <p:extLst>
      <p:ext uri="{BB962C8B-B14F-4D97-AF65-F5344CB8AC3E}">
        <p14:creationId xmlns:p14="http://schemas.microsoft.com/office/powerpoint/2010/main" val="431095698"/>
      </p:ext>
    </p:extLst>
  </p:cSld>
  <p:clrMapOvr>
    <a:masterClrMapping/>
  </p:clrMapOvr>
  <p:transition spd="slow">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435377" y="285630"/>
            <a:ext cx="1338828" cy="1015661"/>
            <a:chOff x="1068969" y="285630"/>
            <a:chExt cx="1338828" cy="1015661"/>
          </a:xfrm>
        </p:grpSpPr>
        <p:sp>
          <p:nvSpPr>
            <p:cNvPr id="6" name="文本框 5"/>
            <p:cNvSpPr txBox="1"/>
            <p:nvPr/>
          </p:nvSpPr>
          <p:spPr>
            <a:xfrm>
              <a:off x="1218051" y="285630"/>
              <a:ext cx="1040665" cy="1015661"/>
            </a:xfrm>
            <a:prstGeom prst="rect">
              <a:avLst/>
            </a:prstGeom>
            <a:noFill/>
          </p:spPr>
          <p:txBody>
            <a:bodyPr wrap="none" lIns="91438" tIns="45719" rIns="91438" bIns="45719" rtlCol="0">
              <a:spAutoFit/>
            </a:bodyPr>
            <a:lstStyle>
              <a:defPPr>
                <a:defRPr lang="zh-CN"/>
              </a:defPPr>
              <a:lvl1pPr defTabSz="914378">
                <a:defRPr sz="2400" b="1" kern="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6000" smtClean="0">
                  <a:solidFill>
                    <a:schemeClr val="bg2"/>
                  </a:solidFill>
                  <a:latin typeface="Arial" panose="020B0604020202020204" pitchFamily="34" charset="0"/>
                </a:rPr>
                <a:t>01</a:t>
              </a:r>
              <a:endParaRPr lang="zh-CN" altLang="zh-CN" sz="6000">
                <a:solidFill>
                  <a:schemeClr val="bg2"/>
                </a:solidFill>
                <a:latin typeface="Arial" panose="020B0604020202020204" pitchFamily="34" charset="0"/>
              </a:endParaRPr>
            </a:p>
          </p:txBody>
        </p:sp>
        <p:sp>
          <p:nvSpPr>
            <p:cNvPr id="5" name="矩形 4"/>
            <p:cNvSpPr/>
            <p:nvPr/>
          </p:nvSpPr>
          <p:spPr>
            <a:xfrm>
              <a:off x="1068969" y="608794"/>
              <a:ext cx="1338828" cy="369332"/>
            </a:xfrm>
            <a:prstGeom prst="rect">
              <a:avLst/>
            </a:prstGeom>
          </p:spPr>
          <p:txBody>
            <a:bodyPr wrap="none">
              <a:spAutoFit/>
            </a:bodyPr>
            <a:lstStyle/>
            <a:p>
              <a:pPr algn="ctr"/>
              <a:r>
                <a:rPr lang="zh-CN" altLang="en-US" smtClean="0">
                  <a:solidFill>
                    <a:srgbClr val="707070"/>
                  </a:solidFill>
                  <a:latin typeface="+mn-ea"/>
                </a:rPr>
                <a:t>图片一致性</a:t>
              </a:r>
              <a:endParaRPr lang="zh-CN" altLang="en-US">
                <a:solidFill>
                  <a:srgbClr val="707070"/>
                </a:solidFill>
                <a:latin typeface="+mn-ea"/>
              </a:endParaRPr>
            </a:p>
          </p:txBody>
        </p:sp>
      </p:grpSp>
      <p:sp>
        <p:nvSpPr>
          <p:cNvPr id="8" name="矩形 7"/>
          <p:cNvSpPr/>
          <p:nvPr/>
        </p:nvSpPr>
        <p:spPr>
          <a:xfrm>
            <a:off x="1597646" y="5477370"/>
            <a:ext cx="8996709" cy="405943"/>
          </a:xfrm>
          <a:prstGeom prst="rect">
            <a:avLst/>
          </a:prstGeom>
        </p:spPr>
        <p:txBody>
          <a:bodyPr wrap="square" lIns="91438" tIns="45719" rIns="91438" bIns="45719">
            <a:spAutoFit/>
          </a:bodyPr>
          <a:lstStyle/>
          <a:p>
            <a:pPr defTabSz="914378">
              <a:lnSpc>
                <a:spcPct val="200000"/>
              </a:lnSpc>
            </a:pP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画面比</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例、重心、色调、明暗应保持统一。</a:t>
            </a:r>
            <a:endParaRPr lang="en-US" altLang="zh-CN" sz="1200" kern="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9" name="组合 18"/>
          <p:cNvGrpSpPr/>
          <p:nvPr/>
        </p:nvGrpSpPr>
        <p:grpSpPr>
          <a:xfrm>
            <a:off x="1597646" y="1624455"/>
            <a:ext cx="8996709" cy="3713610"/>
            <a:chOff x="1523542" y="1624455"/>
            <a:chExt cx="8996709" cy="3713610"/>
          </a:xfrm>
        </p:grpSpPr>
        <p:grpSp>
          <p:nvGrpSpPr>
            <p:cNvPr id="18" name="组合 17"/>
            <p:cNvGrpSpPr/>
            <p:nvPr/>
          </p:nvGrpSpPr>
          <p:grpSpPr>
            <a:xfrm>
              <a:off x="1523542" y="1624455"/>
              <a:ext cx="4320000" cy="3713610"/>
              <a:chOff x="1948415" y="1624455"/>
              <a:chExt cx="4320000" cy="3713610"/>
            </a:xfrm>
          </p:grpSpPr>
          <p:sp>
            <p:nvSpPr>
              <p:cNvPr id="9" name="乘号 8"/>
              <p:cNvSpPr/>
              <p:nvPr/>
            </p:nvSpPr>
            <p:spPr>
              <a:xfrm>
                <a:off x="3856415" y="4834065"/>
                <a:ext cx="504000" cy="504000"/>
              </a:xfrm>
              <a:prstGeom prst="mathMultiply">
                <a:avLst/>
              </a:prstGeom>
              <a:solidFill>
                <a:srgbClr val="D70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948415" y="1624455"/>
                <a:ext cx="4320000" cy="2880000"/>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6200251" y="1624455"/>
              <a:ext cx="4320000" cy="3641610"/>
              <a:chOff x="6013167" y="1624455"/>
              <a:chExt cx="4320000" cy="3641610"/>
            </a:xfrm>
          </p:grpSpPr>
          <p:sp>
            <p:nvSpPr>
              <p:cNvPr id="10" name="同心圆 9"/>
              <p:cNvSpPr/>
              <p:nvPr/>
            </p:nvSpPr>
            <p:spPr>
              <a:xfrm>
                <a:off x="7993167" y="4906065"/>
                <a:ext cx="360000" cy="360000"/>
              </a:xfrm>
              <a:prstGeom prst="donut">
                <a:avLst/>
              </a:prstGeom>
              <a:solidFill>
                <a:srgbClr val="018B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13167" y="1624455"/>
                <a:ext cx="4320000" cy="2880000"/>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4" name="图片 3"/>
          <p:cNvPicPr>
            <a:picLocks noChangeAspect="1"/>
          </p:cNvPicPr>
          <p:nvPr/>
        </p:nvPicPr>
        <p:blipFill>
          <a:blip r:embed="rId2"/>
          <a:stretch>
            <a:fillRect/>
          </a:stretch>
        </p:blipFill>
        <p:spPr>
          <a:xfrm>
            <a:off x="2195741" y="1926136"/>
            <a:ext cx="3123809" cy="1047619"/>
          </a:xfrm>
          <a:prstGeom prst="rect">
            <a:avLst/>
          </a:prstGeom>
        </p:spPr>
      </p:pic>
      <p:pic>
        <p:nvPicPr>
          <p:cNvPr id="13" name="图片 12"/>
          <p:cNvPicPr>
            <a:picLocks noChangeAspect="1"/>
          </p:cNvPicPr>
          <p:nvPr/>
        </p:nvPicPr>
        <p:blipFill>
          <a:blip r:embed="rId3"/>
          <a:stretch>
            <a:fillRect/>
          </a:stretch>
        </p:blipFill>
        <p:spPr>
          <a:xfrm>
            <a:off x="6867688" y="1926135"/>
            <a:ext cx="3133333" cy="1047619"/>
          </a:xfrm>
          <a:prstGeom prst="rect">
            <a:avLst/>
          </a:prstGeom>
        </p:spPr>
      </p:pic>
      <p:pic>
        <p:nvPicPr>
          <p:cNvPr id="17" name="图片 16"/>
          <p:cNvPicPr>
            <a:picLocks noChangeAspect="1"/>
          </p:cNvPicPr>
          <p:nvPr/>
        </p:nvPicPr>
        <p:blipFill>
          <a:blip r:embed="rId4"/>
          <a:stretch>
            <a:fillRect/>
          </a:stretch>
        </p:blipFill>
        <p:spPr>
          <a:xfrm>
            <a:off x="2186217" y="3196248"/>
            <a:ext cx="3133333" cy="1085714"/>
          </a:xfrm>
          <a:prstGeom prst="rect">
            <a:avLst/>
          </a:prstGeom>
        </p:spPr>
      </p:pic>
      <p:pic>
        <p:nvPicPr>
          <p:cNvPr id="20" name="图片 19"/>
          <p:cNvPicPr>
            <a:picLocks noChangeAspect="1"/>
          </p:cNvPicPr>
          <p:nvPr/>
        </p:nvPicPr>
        <p:blipFill>
          <a:blip r:embed="rId5"/>
          <a:stretch>
            <a:fillRect/>
          </a:stretch>
        </p:blipFill>
        <p:spPr>
          <a:xfrm>
            <a:off x="6877212" y="3196248"/>
            <a:ext cx="3123809" cy="1076190"/>
          </a:xfrm>
          <a:prstGeom prst="rect">
            <a:avLst/>
          </a:prstGeom>
        </p:spPr>
      </p:pic>
    </p:spTree>
    <p:extLst>
      <p:ext uri="{BB962C8B-B14F-4D97-AF65-F5344CB8AC3E}">
        <p14:creationId xmlns:p14="http://schemas.microsoft.com/office/powerpoint/2010/main" val="3532759689"/>
      </p:ext>
    </p:extLst>
  </p:cSld>
  <p:clrMapOvr>
    <a:masterClrMapping/>
  </p:clrMapOvr>
  <p:transition spd="slow">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204544" y="285630"/>
            <a:ext cx="1800494" cy="1015661"/>
            <a:chOff x="838136" y="285630"/>
            <a:chExt cx="1800494" cy="1015661"/>
          </a:xfrm>
        </p:grpSpPr>
        <p:sp>
          <p:nvSpPr>
            <p:cNvPr id="6" name="文本框 5"/>
            <p:cNvSpPr txBox="1"/>
            <p:nvPr/>
          </p:nvSpPr>
          <p:spPr>
            <a:xfrm>
              <a:off x="1218051" y="285630"/>
              <a:ext cx="1040665" cy="1015661"/>
            </a:xfrm>
            <a:prstGeom prst="rect">
              <a:avLst/>
            </a:prstGeom>
            <a:noFill/>
          </p:spPr>
          <p:txBody>
            <a:bodyPr wrap="none" lIns="91438" tIns="45719" rIns="91438" bIns="45719" rtlCol="0">
              <a:spAutoFit/>
            </a:bodyPr>
            <a:lstStyle>
              <a:defPPr>
                <a:defRPr lang="zh-CN"/>
              </a:defPPr>
              <a:lvl1pPr defTabSz="914378">
                <a:defRPr sz="2400" b="1" kern="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6000" smtClean="0">
                  <a:solidFill>
                    <a:schemeClr val="bg2"/>
                  </a:solidFill>
                  <a:latin typeface="Arial" panose="020B0604020202020204" pitchFamily="34" charset="0"/>
                </a:rPr>
                <a:t>01</a:t>
              </a:r>
              <a:endParaRPr lang="zh-CN" altLang="zh-CN" sz="6000">
                <a:solidFill>
                  <a:schemeClr val="bg2"/>
                </a:solidFill>
                <a:latin typeface="Arial" panose="020B0604020202020204" pitchFamily="34" charset="0"/>
              </a:endParaRPr>
            </a:p>
          </p:txBody>
        </p:sp>
        <p:sp>
          <p:nvSpPr>
            <p:cNvPr id="5" name="矩形 4"/>
            <p:cNvSpPr/>
            <p:nvPr/>
          </p:nvSpPr>
          <p:spPr>
            <a:xfrm>
              <a:off x="838136" y="608794"/>
              <a:ext cx="1800494" cy="369332"/>
            </a:xfrm>
            <a:prstGeom prst="rect">
              <a:avLst/>
            </a:prstGeom>
          </p:spPr>
          <p:txBody>
            <a:bodyPr wrap="none">
              <a:spAutoFit/>
            </a:bodyPr>
            <a:lstStyle/>
            <a:p>
              <a:pPr algn="ctr"/>
              <a:r>
                <a:rPr lang="zh-CN" altLang="en-US" smtClean="0">
                  <a:solidFill>
                    <a:srgbClr val="707070"/>
                  </a:solidFill>
                  <a:latin typeface="+mn-ea"/>
                </a:rPr>
                <a:t>图片比例一致性</a:t>
              </a:r>
              <a:endParaRPr lang="zh-CN" altLang="en-US">
                <a:solidFill>
                  <a:srgbClr val="707070"/>
                </a:solidFill>
                <a:latin typeface="+mn-ea"/>
              </a:endParaRPr>
            </a:p>
          </p:txBody>
        </p:sp>
      </p:grpSp>
      <p:sp>
        <p:nvSpPr>
          <p:cNvPr id="8" name="矩形 7"/>
          <p:cNvSpPr/>
          <p:nvPr/>
        </p:nvSpPr>
        <p:spPr>
          <a:xfrm>
            <a:off x="1597646" y="5477370"/>
            <a:ext cx="8996709" cy="830995"/>
          </a:xfrm>
          <a:prstGeom prst="rect">
            <a:avLst/>
          </a:prstGeom>
        </p:spPr>
        <p:txBody>
          <a:bodyPr wrap="square" lIns="91438" tIns="45719" rIns="91438" bIns="45719">
            <a:spAutoFit/>
          </a:bodyPr>
          <a:lstStyle/>
          <a:p>
            <a:pPr defTabSz="914378">
              <a:lnSpc>
                <a:spcPct val="200000"/>
              </a:lnSpc>
            </a:pP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在</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设计网站后期需要更新的栏目</a:t>
            </a:r>
            <a:r>
              <a:rPr lang="en-US" altLang="zh-CN" sz="1200" kern="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如产品列表产品</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详情</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等</a:t>
            </a:r>
            <a:r>
              <a:rPr lang="en-US" altLang="zh-CN" sz="1200" kern="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的图片时</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候，不</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会注意图片尺寸大小比例的统一从而导致后期</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上传</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图片的时候导致显示不完美</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z="1200" kern="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9" name="组合 18"/>
          <p:cNvGrpSpPr/>
          <p:nvPr/>
        </p:nvGrpSpPr>
        <p:grpSpPr>
          <a:xfrm>
            <a:off x="1597646" y="1624455"/>
            <a:ext cx="8996709" cy="3713610"/>
            <a:chOff x="1523542" y="1624455"/>
            <a:chExt cx="8996709" cy="3713610"/>
          </a:xfrm>
        </p:grpSpPr>
        <p:grpSp>
          <p:nvGrpSpPr>
            <p:cNvPr id="18" name="组合 17"/>
            <p:cNvGrpSpPr/>
            <p:nvPr/>
          </p:nvGrpSpPr>
          <p:grpSpPr>
            <a:xfrm>
              <a:off x="1523542" y="1624455"/>
              <a:ext cx="4320000" cy="3713610"/>
              <a:chOff x="1948415" y="1624455"/>
              <a:chExt cx="4320000" cy="3713610"/>
            </a:xfrm>
          </p:grpSpPr>
          <p:sp>
            <p:nvSpPr>
              <p:cNvPr id="9" name="乘号 8"/>
              <p:cNvSpPr/>
              <p:nvPr/>
            </p:nvSpPr>
            <p:spPr>
              <a:xfrm>
                <a:off x="3856415" y="4834065"/>
                <a:ext cx="504000" cy="504000"/>
              </a:xfrm>
              <a:prstGeom prst="mathMultiply">
                <a:avLst/>
              </a:prstGeom>
              <a:solidFill>
                <a:srgbClr val="D70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948415" y="1624455"/>
                <a:ext cx="4320000" cy="2880000"/>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6200251" y="1624455"/>
              <a:ext cx="4320000" cy="3641610"/>
              <a:chOff x="6013167" y="1624455"/>
              <a:chExt cx="4320000" cy="3641610"/>
            </a:xfrm>
          </p:grpSpPr>
          <p:sp>
            <p:nvSpPr>
              <p:cNvPr id="10" name="同心圆 9"/>
              <p:cNvSpPr/>
              <p:nvPr/>
            </p:nvSpPr>
            <p:spPr>
              <a:xfrm>
                <a:off x="7993167" y="4906065"/>
                <a:ext cx="360000" cy="360000"/>
              </a:xfrm>
              <a:prstGeom prst="donut">
                <a:avLst/>
              </a:prstGeom>
              <a:solidFill>
                <a:srgbClr val="018B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13167" y="1624455"/>
                <a:ext cx="4320000" cy="2880000"/>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 name="组合 3"/>
          <p:cNvGrpSpPr/>
          <p:nvPr/>
        </p:nvGrpSpPr>
        <p:grpSpPr>
          <a:xfrm>
            <a:off x="2201885" y="1951041"/>
            <a:ext cx="3114420" cy="2014049"/>
            <a:chOff x="2312721" y="1900618"/>
            <a:chExt cx="3114420" cy="2014049"/>
          </a:xfrm>
        </p:grpSpPr>
        <p:sp>
          <p:nvSpPr>
            <p:cNvPr id="2" name="矩形 1"/>
            <p:cNvSpPr/>
            <p:nvPr/>
          </p:nvSpPr>
          <p:spPr>
            <a:xfrm>
              <a:off x="3727650" y="2215176"/>
              <a:ext cx="1699491" cy="1699491"/>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389931" y="3130182"/>
              <a:ext cx="1107465" cy="78448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312721" y="2826878"/>
              <a:ext cx="1261884" cy="276999"/>
            </a:xfrm>
            <a:prstGeom prst="rect">
              <a:avLst/>
            </a:prstGeom>
            <a:noFill/>
          </p:spPr>
          <p:txBody>
            <a:bodyPr wrap="none" rtlCol="0">
              <a:spAutoFit/>
            </a:bodyPr>
            <a:lstStyle/>
            <a:p>
              <a:r>
                <a:rPr lang="zh-CN" altLang="en-US" sz="1200" smtClean="0">
                  <a:solidFill>
                    <a:schemeClr val="tx1">
                      <a:lumMod val="50000"/>
                      <a:lumOff val="50000"/>
                    </a:schemeClr>
                  </a:solidFill>
                </a:rPr>
                <a:t>产品列表产品图</a:t>
              </a:r>
              <a:endParaRPr lang="zh-CN" altLang="en-US" sz="1200">
                <a:solidFill>
                  <a:schemeClr val="tx1">
                    <a:lumMod val="50000"/>
                    <a:lumOff val="50000"/>
                  </a:schemeClr>
                </a:solidFill>
              </a:endParaRPr>
            </a:p>
          </p:txBody>
        </p:sp>
        <p:sp>
          <p:nvSpPr>
            <p:cNvPr id="20" name="文本框 19"/>
            <p:cNvSpPr txBox="1"/>
            <p:nvPr/>
          </p:nvSpPr>
          <p:spPr>
            <a:xfrm>
              <a:off x="3727650" y="1900618"/>
              <a:ext cx="1261884" cy="276999"/>
            </a:xfrm>
            <a:prstGeom prst="rect">
              <a:avLst/>
            </a:prstGeom>
            <a:noFill/>
          </p:spPr>
          <p:txBody>
            <a:bodyPr wrap="none" rtlCol="0">
              <a:spAutoFit/>
            </a:bodyPr>
            <a:lstStyle/>
            <a:p>
              <a:r>
                <a:rPr lang="zh-CN" altLang="en-US" sz="1200" smtClean="0">
                  <a:solidFill>
                    <a:schemeClr val="tx1">
                      <a:lumMod val="50000"/>
                      <a:lumOff val="50000"/>
                    </a:schemeClr>
                  </a:solidFill>
                </a:rPr>
                <a:t>产品详情产品图</a:t>
              </a:r>
              <a:endParaRPr lang="zh-CN" altLang="en-US" sz="1200">
                <a:solidFill>
                  <a:schemeClr val="tx1">
                    <a:lumMod val="50000"/>
                    <a:lumOff val="50000"/>
                  </a:schemeClr>
                </a:solidFill>
              </a:endParaRPr>
            </a:p>
          </p:txBody>
        </p:sp>
      </p:grpSp>
      <p:grpSp>
        <p:nvGrpSpPr>
          <p:cNvPr id="21" name="组合 20"/>
          <p:cNvGrpSpPr/>
          <p:nvPr/>
        </p:nvGrpSpPr>
        <p:grpSpPr>
          <a:xfrm>
            <a:off x="6851835" y="1951041"/>
            <a:ext cx="3139730" cy="2014049"/>
            <a:chOff x="2287411" y="1900618"/>
            <a:chExt cx="3139730" cy="2014049"/>
          </a:xfrm>
        </p:grpSpPr>
        <p:sp>
          <p:nvSpPr>
            <p:cNvPr id="22" name="矩形 21"/>
            <p:cNvSpPr/>
            <p:nvPr/>
          </p:nvSpPr>
          <p:spPr>
            <a:xfrm>
              <a:off x="3727650" y="2215176"/>
              <a:ext cx="1699491" cy="1699491"/>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2364621" y="2805866"/>
              <a:ext cx="1107465" cy="11088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2287411" y="2502562"/>
              <a:ext cx="1261884" cy="276999"/>
            </a:xfrm>
            <a:prstGeom prst="rect">
              <a:avLst/>
            </a:prstGeom>
            <a:noFill/>
          </p:spPr>
          <p:txBody>
            <a:bodyPr wrap="none" rtlCol="0">
              <a:spAutoFit/>
            </a:bodyPr>
            <a:lstStyle/>
            <a:p>
              <a:r>
                <a:rPr lang="zh-CN" altLang="en-US" sz="1200" smtClean="0">
                  <a:solidFill>
                    <a:schemeClr val="tx1">
                      <a:lumMod val="50000"/>
                      <a:lumOff val="50000"/>
                    </a:schemeClr>
                  </a:solidFill>
                </a:rPr>
                <a:t>产品列表产品图</a:t>
              </a:r>
              <a:endParaRPr lang="zh-CN" altLang="en-US" sz="1200">
                <a:solidFill>
                  <a:schemeClr val="tx1">
                    <a:lumMod val="50000"/>
                    <a:lumOff val="50000"/>
                  </a:schemeClr>
                </a:solidFill>
              </a:endParaRPr>
            </a:p>
          </p:txBody>
        </p:sp>
        <p:sp>
          <p:nvSpPr>
            <p:cNvPr id="25" name="文本框 24"/>
            <p:cNvSpPr txBox="1"/>
            <p:nvPr/>
          </p:nvSpPr>
          <p:spPr>
            <a:xfrm>
              <a:off x="3727650" y="1900618"/>
              <a:ext cx="1261884" cy="276999"/>
            </a:xfrm>
            <a:prstGeom prst="rect">
              <a:avLst/>
            </a:prstGeom>
            <a:noFill/>
          </p:spPr>
          <p:txBody>
            <a:bodyPr wrap="none" rtlCol="0">
              <a:spAutoFit/>
            </a:bodyPr>
            <a:lstStyle/>
            <a:p>
              <a:r>
                <a:rPr lang="zh-CN" altLang="en-US" sz="1200" smtClean="0">
                  <a:solidFill>
                    <a:schemeClr val="tx1">
                      <a:lumMod val="50000"/>
                      <a:lumOff val="50000"/>
                    </a:schemeClr>
                  </a:solidFill>
                </a:rPr>
                <a:t>产品详情产品图</a:t>
              </a:r>
              <a:endParaRPr lang="zh-CN" altLang="en-US" sz="1200">
                <a:solidFill>
                  <a:schemeClr val="tx1">
                    <a:lumMod val="50000"/>
                    <a:lumOff val="50000"/>
                  </a:schemeClr>
                </a:solidFill>
              </a:endParaRPr>
            </a:p>
          </p:txBody>
        </p:sp>
      </p:grpSp>
    </p:spTree>
    <p:extLst>
      <p:ext uri="{BB962C8B-B14F-4D97-AF65-F5344CB8AC3E}">
        <p14:creationId xmlns:p14="http://schemas.microsoft.com/office/powerpoint/2010/main" val="2996103756"/>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sp>
        <p:nvSpPr>
          <p:cNvPr id="5" name="矩形 4"/>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2415821" y="-609401"/>
            <a:ext cx="4610100" cy="7786747"/>
          </a:xfrm>
          <a:prstGeom prst="rect">
            <a:avLst/>
          </a:prstGeom>
          <a:noFill/>
        </p:spPr>
        <p:txBody>
          <a:bodyPr wrap="square" rtlCol="0">
            <a:spAutoFit/>
          </a:bodyPr>
          <a:lstStyle/>
          <a:p>
            <a:r>
              <a:rPr lang="en-US" altLang="zh-CN" sz="50000" smtClean="0">
                <a:solidFill>
                  <a:schemeClr val="bg1"/>
                </a:solidFill>
                <a:latin typeface="+mj-ea"/>
                <a:ea typeface="+mj-ea"/>
              </a:rPr>
              <a:t>2</a:t>
            </a:r>
            <a:endParaRPr lang="zh-CN" altLang="en-US" sz="50000" dirty="0">
              <a:solidFill>
                <a:schemeClr val="bg1"/>
              </a:solidFill>
              <a:latin typeface="+mj-ea"/>
              <a:ea typeface="+mj-ea"/>
            </a:endParaRPr>
          </a:p>
        </p:txBody>
      </p:sp>
      <p:sp>
        <p:nvSpPr>
          <p:cNvPr id="7" name="矩形 6"/>
          <p:cNvSpPr/>
          <p:nvPr/>
        </p:nvSpPr>
        <p:spPr>
          <a:xfrm>
            <a:off x="5939232" y="1843510"/>
            <a:ext cx="4288349" cy="1077216"/>
          </a:xfrm>
          <a:prstGeom prst="rect">
            <a:avLst/>
          </a:prstGeom>
        </p:spPr>
        <p:txBody>
          <a:bodyPr wrap="none" lIns="91438" tIns="45719" rIns="91438" bIns="45719">
            <a:spAutoFit/>
          </a:bodyPr>
          <a:lstStyle/>
          <a:p>
            <a:r>
              <a:rPr lang="zh-CN" altLang="en-US" sz="4000" b="1">
                <a:solidFill>
                  <a:schemeClr val="bg1"/>
                </a:solidFill>
                <a:latin typeface="微软雅黑" panose="020B0503020204020204" pitchFamily="34" charset="-122"/>
                <a:ea typeface="微软雅黑" panose="020B0503020204020204" pitchFamily="34" charset="-122"/>
              </a:rPr>
              <a:t>网</a:t>
            </a:r>
            <a:r>
              <a:rPr lang="zh-CN" altLang="en-US" sz="4000" b="1" smtClean="0">
                <a:solidFill>
                  <a:schemeClr val="bg1"/>
                </a:solidFill>
                <a:latin typeface="微软雅黑" panose="020B0503020204020204" pitchFamily="34" charset="-122"/>
                <a:ea typeface="微软雅黑" panose="020B0503020204020204" pitchFamily="34" charset="-122"/>
              </a:rPr>
              <a:t>站构成基础元素</a:t>
            </a:r>
            <a:endParaRPr lang="en-US" altLang="zh-CN" sz="4000" b="1" smtClean="0">
              <a:solidFill>
                <a:schemeClr val="bg1"/>
              </a:solidFill>
              <a:latin typeface="微软雅黑" panose="020B0503020204020204" pitchFamily="34" charset="-122"/>
              <a:ea typeface="微软雅黑" panose="020B0503020204020204" pitchFamily="34" charset="-122"/>
            </a:endParaRPr>
          </a:p>
          <a:p>
            <a:r>
              <a:rPr kumimoji="1" lang="en-US" altLang="zh-CN" sz="2400" b="1" smtClean="0">
                <a:solidFill>
                  <a:srgbClr val="FFFFFF"/>
                </a:solidFill>
                <a:latin typeface="+mj-ea"/>
                <a:ea typeface="+mj-ea"/>
              </a:rPr>
              <a:t>BASIC ELEMENTS</a:t>
            </a:r>
            <a:endParaRPr kumimoji="1" lang="en-US" altLang="zh-CN" sz="2400" b="1" dirty="0">
              <a:solidFill>
                <a:srgbClr val="FFFFFF"/>
              </a:solidFill>
              <a:latin typeface="+mj-ea"/>
              <a:ea typeface="+mj-ea"/>
            </a:endParaRPr>
          </a:p>
        </p:txBody>
      </p:sp>
      <p:sp>
        <p:nvSpPr>
          <p:cNvPr id="8" name="文本框 7"/>
          <p:cNvSpPr txBox="1"/>
          <p:nvPr/>
        </p:nvSpPr>
        <p:spPr>
          <a:xfrm>
            <a:off x="5923489" y="3193073"/>
            <a:ext cx="4917426" cy="1754326"/>
          </a:xfrm>
          <a:prstGeom prst="rect">
            <a:avLst/>
          </a:prstGeom>
          <a:noFill/>
        </p:spPr>
        <p:txBody>
          <a:bodyPr wrap="square" numCol="2" rtlCol="0">
            <a:spAutoFit/>
          </a:bodyPr>
          <a:lstStyle/>
          <a:p>
            <a:pPr>
              <a:lnSpc>
                <a:spcPct val="200000"/>
              </a:lnSpc>
            </a:pPr>
            <a:r>
              <a:rPr lang="zh-CN" altLang="en-US" smtClean="0">
                <a:solidFill>
                  <a:schemeClr val="bg1"/>
                </a:solidFill>
              </a:rPr>
              <a:t>网站分类</a:t>
            </a:r>
            <a:endParaRPr lang="en-US" altLang="zh-CN" smtClean="0">
              <a:solidFill>
                <a:schemeClr val="bg1"/>
              </a:solidFill>
            </a:endParaRPr>
          </a:p>
          <a:p>
            <a:pPr>
              <a:lnSpc>
                <a:spcPct val="200000"/>
              </a:lnSpc>
            </a:pPr>
            <a:r>
              <a:rPr lang="en-US" altLang="zh-CN" smtClean="0">
                <a:solidFill>
                  <a:schemeClr val="bg1"/>
                </a:solidFill>
              </a:rPr>
              <a:t>HTML </a:t>
            </a:r>
            <a:r>
              <a:rPr lang="zh-CN" altLang="en-US" smtClean="0">
                <a:solidFill>
                  <a:schemeClr val="bg1"/>
                </a:solidFill>
              </a:rPr>
              <a:t>语言</a:t>
            </a:r>
            <a:endParaRPr lang="en-US" altLang="zh-CN" smtClean="0">
              <a:solidFill>
                <a:schemeClr val="bg1"/>
              </a:solidFill>
            </a:endParaRPr>
          </a:p>
          <a:p>
            <a:pPr>
              <a:lnSpc>
                <a:spcPct val="200000"/>
              </a:lnSpc>
            </a:pPr>
            <a:r>
              <a:rPr lang="en-US" altLang="zh-CN" smtClean="0">
                <a:solidFill>
                  <a:schemeClr val="bg1"/>
                </a:solidFill>
              </a:rPr>
              <a:t>CSS </a:t>
            </a:r>
            <a:r>
              <a:rPr lang="zh-CN" altLang="en-US" smtClean="0">
                <a:solidFill>
                  <a:schemeClr val="bg1"/>
                </a:solidFill>
              </a:rPr>
              <a:t>层叠样式表</a:t>
            </a:r>
            <a:endParaRPr lang="en-US" altLang="zh-CN" smtClean="0">
              <a:solidFill>
                <a:schemeClr val="bg1"/>
              </a:solidFill>
            </a:endParaRPr>
          </a:p>
          <a:p>
            <a:pPr>
              <a:lnSpc>
                <a:spcPct val="200000"/>
              </a:lnSpc>
            </a:pPr>
            <a:r>
              <a:rPr lang="en-US" altLang="zh-CN">
                <a:solidFill>
                  <a:schemeClr val="bg1"/>
                </a:solidFill>
              </a:rPr>
              <a:t>JavaScript</a:t>
            </a:r>
            <a:endParaRPr lang="en-US" altLang="zh-CN" smtClean="0">
              <a:solidFill>
                <a:schemeClr val="bg1"/>
              </a:solidFill>
            </a:endParaRPr>
          </a:p>
        </p:txBody>
      </p:sp>
    </p:spTree>
    <p:extLst>
      <p:ext uri="{BB962C8B-B14F-4D97-AF65-F5344CB8AC3E}">
        <p14:creationId xmlns:p14="http://schemas.microsoft.com/office/powerpoint/2010/main" val="2464807999"/>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319961" y="285630"/>
            <a:ext cx="1569661" cy="1015661"/>
            <a:chOff x="953553" y="285630"/>
            <a:chExt cx="1569661" cy="1015661"/>
          </a:xfrm>
        </p:grpSpPr>
        <p:sp>
          <p:nvSpPr>
            <p:cNvPr id="6" name="文本框 5"/>
            <p:cNvSpPr txBox="1"/>
            <p:nvPr/>
          </p:nvSpPr>
          <p:spPr>
            <a:xfrm>
              <a:off x="1218051" y="285630"/>
              <a:ext cx="1040665" cy="1015661"/>
            </a:xfrm>
            <a:prstGeom prst="rect">
              <a:avLst/>
            </a:prstGeom>
            <a:noFill/>
          </p:spPr>
          <p:txBody>
            <a:bodyPr wrap="none" lIns="91438" tIns="45719" rIns="91438" bIns="45719" rtlCol="0">
              <a:spAutoFit/>
            </a:bodyPr>
            <a:lstStyle>
              <a:defPPr>
                <a:defRPr lang="zh-CN"/>
              </a:defPPr>
              <a:lvl1pPr defTabSz="914378">
                <a:defRPr sz="2400" b="1" kern="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6000" smtClean="0">
                  <a:solidFill>
                    <a:schemeClr val="bg2"/>
                  </a:solidFill>
                  <a:latin typeface="Arial" panose="020B0604020202020204" pitchFamily="34" charset="0"/>
                </a:rPr>
                <a:t>01</a:t>
              </a:r>
              <a:endParaRPr lang="zh-CN" altLang="zh-CN" sz="6000">
                <a:solidFill>
                  <a:schemeClr val="bg2"/>
                </a:solidFill>
                <a:latin typeface="Arial" panose="020B0604020202020204" pitchFamily="34" charset="0"/>
              </a:endParaRPr>
            </a:p>
          </p:txBody>
        </p:sp>
        <p:sp>
          <p:nvSpPr>
            <p:cNvPr id="5" name="矩形 4"/>
            <p:cNvSpPr/>
            <p:nvPr/>
          </p:nvSpPr>
          <p:spPr>
            <a:xfrm>
              <a:off x="953553" y="608794"/>
              <a:ext cx="1569661" cy="369332"/>
            </a:xfrm>
            <a:prstGeom prst="rect">
              <a:avLst/>
            </a:prstGeom>
          </p:spPr>
          <p:txBody>
            <a:bodyPr wrap="none">
              <a:spAutoFit/>
            </a:bodyPr>
            <a:lstStyle/>
            <a:p>
              <a:pPr algn="ctr"/>
              <a:r>
                <a:rPr lang="zh-CN" altLang="en-US" smtClean="0">
                  <a:solidFill>
                    <a:srgbClr val="707070"/>
                  </a:solidFill>
                  <a:latin typeface="+mn-ea"/>
                </a:rPr>
                <a:t>图标样式统一</a:t>
              </a:r>
              <a:endParaRPr lang="zh-CN" altLang="en-US">
                <a:solidFill>
                  <a:srgbClr val="707070"/>
                </a:solidFill>
                <a:latin typeface="+mn-ea"/>
              </a:endParaRPr>
            </a:p>
          </p:txBody>
        </p:sp>
      </p:grpSp>
      <p:sp>
        <p:nvSpPr>
          <p:cNvPr id="8" name="矩形 7"/>
          <p:cNvSpPr/>
          <p:nvPr/>
        </p:nvSpPr>
        <p:spPr>
          <a:xfrm>
            <a:off x="1597646" y="5477370"/>
            <a:ext cx="8996709" cy="830995"/>
          </a:xfrm>
          <a:prstGeom prst="rect">
            <a:avLst/>
          </a:prstGeom>
        </p:spPr>
        <p:txBody>
          <a:bodyPr wrap="square" lIns="91438" tIns="45719" rIns="91438" bIns="45719">
            <a:spAutoFit/>
          </a:bodyPr>
          <a:lstStyle/>
          <a:p>
            <a:pPr defTabSz="914378">
              <a:lnSpc>
                <a:spcPct val="200000"/>
              </a:lnSpc>
            </a:pP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网</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站中用到的图</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标</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颜</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色，视觉大小，线条粗细，风格样式应保持</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一致</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，最</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好的方法就是将需要放的图标集</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合在</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一起进行对</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比，找</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出其中的差</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别，在</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进行不断的修改统一</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后，再</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运用</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到相</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应的模块中去。</a:t>
            </a:r>
            <a:endParaRPr lang="en-US" altLang="zh-CN" sz="1200" kern="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9" name="组合 18"/>
          <p:cNvGrpSpPr/>
          <p:nvPr/>
        </p:nvGrpSpPr>
        <p:grpSpPr>
          <a:xfrm>
            <a:off x="1597646" y="1624455"/>
            <a:ext cx="8996709" cy="3713610"/>
            <a:chOff x="1523542" y="1624455"/>
            <a:chExt cx="8996709" cy="3713610"/>
          </a:xfrm>
        </p:grpSpPr>
        <p:grpSp>
          <p:nvGrpSpPr>
            <p:cNvPr id="18" name="组合 17"/>
            <p:cNvGrpSpPr/>
            <p:nvPr/>
          </p:nvGrpSpPr>
          <p:grpSpPr>
            <a:xfrm>
              <a:off x="1523542" y="1624455"/>
              <a:ext cx="4320000" cy="3713610"/>
              <a:chOff x="1948415" y="1624455"/>
              <a:chExt cx="4320000" cy="3713610"/>
            </a:xfrm>
          </p:grpSpPr>
          <p:sp>
            <p:nvSpPr>
              <p:cNvPr id="9" name="乘号 8"/>
              <p:cNvSpPr/>
              <p:nvPr/>
            </p:nvSpPr>
            <p:spPr>
              <a:xfrm>
                <a:off x="3856415" y="4834065"/>
                <a:ext cx="504000" cy="504000"/>
              </a:xfrm>
              <a:prstGeom prst="mathMultiply">
                <a:avLst/>
              </a:prstGeom>
              <a:solidFill>
                <a:srgbClr val="D70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948415" y="1624455"/>
                <a:ext cx="4320000" cy="2880000"/>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6200251" y="1624455"/>
              <a:ext cx="4320000" cy="3641610"/>
              <a:chOff x="6013167" y="1624455"/>
              <a:chExt cx="4320000" cy="3641610"/>
            </a:xfrm>
          </p:grpSpPr>
          <p:sp>
            <p:nvSpPr>
              <p:cNvPr id="10" name="同心圆 9"/>
              <p:cNvSpPr/>
              <p:nvPr/>
            </p:nvSpPr>
            <p:spPr>
              <a:xfrm>
                <a:off x="7993167" y="4906065"/>
                <a:ext cx="360000" cy="360000"/>
              </a:xfrm>
              <a:prstGeom prst="donut">
                <a:avLst/>
              </a:prstGeom>
              <a:solidFill>
                <a:srgbClr val="018B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13167" y="1624455"/>
                <a:ext cx="4320000" cy="2880000"/>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1" name="图片 10"/>
          <p:cNvPicPr>
            <a:picLocks noChangeAspect="1"/>
          </p:cNvPicPr>
          <p:nvPr/>
        </p:nvPicPr>
        <p:blipFill>
          <a:blip r:embed="rId2"/>
          <a:stretch>
            <a:fillRect/>
          </a:stretch>
        </p:blipFill>
        <p:spPr>
          <a:xfrm>
            <a:off x="2540280" y="2757561"/>
            <a:ext cx="2434732" cy="712605"/>
          </a:xfrm>
          <a:prstGeom prst="rect">
            <a:avLst/>
          </a:prstGeom>
        </p:spPr>
      </p:pic>
      <p:pic>
        <p:nvPicPr>
          <p:cNvPr id="12" name="图片 11"/>
          <p:cNvPicPr>
            <a:picLocks noChangeAspect="1"/>
          </p:cNvPicPr>
          <p:nvPr/>
        </p:nvPicPr>
        <p:blipFill>
          <a:blip r:embed="rId3"/>
          <a:stretch>
            <a:fillRect/>
          </a:stretch>
        </p:blipFill>
        <p:spPr>
          <a:xfrm>
            <a:off x="7216989" y="2890507"/>
            <a:ext cx="2434731" cy="498823"/>
          </a:xfrm>
          <a:prstGeom prst="rect">
            <a:avLst/>
          </a:prstGeom>
        </p:spPr>
      </p:pic>
    </p:spTree>
    <p:extLst>
      <p:ext uri="{BB962C8B-B14F-4D97-AF65-F5344CB8AC3E}">
        <p14:creationId xmlns:p14="http://schemas.microsoft.com/office/powerpoint/2010/main" val="35878256"/>
      </p:ext>
    </p:extLst>
  </p:cSld>
  <p:clrMapOvr>
    <a:masterClrMapping/>
  </p:clrMapOvr>
  <p:transition spd="slow">
    <p:push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4742880" y="285630"/>
            <a:ext cx="2723823" cy="1015661"/>
            <a:chOff x="376472" y="285630"/>
            <a:chExt cx="2723823" cy="1015661"/>
          </a:xfrm>
        </p:grpSpPr>
        <p:sp>
          <p:nvSpPr>
            <p:cNvPr id="6" name="文本框 5"/>
            <p:cNvSpPr txBox="1"/>
            <p:nvPr/>
          </p:nvSpPr>
          <p:spPr>
            <a:xfrm>
              <a:off x="1218051" y="285630"/>
              <a:ext cx="1040665" cy="1015661"/>
            </a:xfrm>
            <a:prstGeom prst="rect">
              <a:avLst/>
            </a:prstGeom>
            <a:noFill/>
          </p:spPr>
          <p:txBody>
            <a:bodyPr wrap="none" lIns="91438" tIns="45719" rIns="91438" bIns="45719" rtlCol="0">
              <a:spAutoFit/>
            </a:bodyPr>
            <a:lstStyle>
              <a:defPPr>
                <a:defRPr lang="zh-CN"/>
              </a:defPPr>
              <a:lvl1pPr defTabSz="914378">
                <a:defRPr sz="2400" b="1" kern="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6000" smtClean="0">
                  <a:solidFill>
                    <a:schemeClr val="bg2"/>
                  </a:solidFill>
                  <a:latin typeface="Arial" panose="020B0604020202020204" pitchFamily="34" charset="0"/>
                </a:rPr>
                <a:t>01</a:t>
              </a:r>
              <a:endParaRPr lang="zh-CN" altLang="zh-CN" sz="6000">
                <a:solidFill>
                  <a:schemeClr val="bg2"/>
                </a:solidFill>
                <a:latin typeface="Arial" panose="020B0604020202020204" pitchFamily="34" charset="0"/>
              </a:endParaRPr>
            </a:p>
          </p:txBody>
        </p:sp>
        <p:sp>
          <p:nvSpPr>
            <p:cNvPr id="5" name="矩形 4"/>
            <p:cNvSpPr/>
            <p:nvPr/>
          </p:nvSpPr>
          <p:spPr>
            <a:xfrm>
              <a:off x="376472" y="608794"/>
              <a:ext cx="2723823" cy="369332"/>
            </a:xfrm>
            <a:prstGeom prst="rect">
              <a:avLst/>
            </a:prstGeom>
          </p:spPr>
          <p:txBody>
            <a:bodyPr wrap="none">
              <a:spAutoFit/>
            </a:bodyPr>
            <a:lstStyle/>
            <a:p>
              <a:pPr algn="ctr"/>
              <a:r>
                <a:rPr lang="zh-CN" altLang="en-US">
                  <a:solidFill>
                    <a:srgbClr val="707070"/>
                  </a:solidFill>
                  <a:latin typeface="+mn-ea"/>
                </a:rPr>
                <a:t>投</a:t>
              </a:r>
              <a:r>
                <a:rPr lang="zh-CN" altLang="en-US" smtClean="0">
                  <a:solidFill>
                    <a:srgbClr val="707070"/>
                  </a:solidFill>
                  <a:latin typeface="+mn-ea"/>
                </a:rPr>
                <a:t>影也应保持整体一致性</a:t>
              </a:r>
              <a:endParaRPr lang="zh-CN" altLang="en-US">
                <a:solidFill>
                  <a:srgbClr val="707070"/>
                </a:solidFill>
                <a:latin typeface="+mn-ea"/>
              </a:endParaRPr>
            </a:p>
          </p:txBody>
        </p:sp>
      </p:grpSp>
      <p:sp>
        <p:nvSpPr>
          <p:cNvPr id="8" name="矩形 7"/>
          <p:cNvSpPr/>
          <p:nvPr/>
        </p:nvSpPr>
        <p:spPr>
          <a:xfrm>
            <a:off x="1597646" y="5477370"/>
            <a:ext cx="8996709" cy="1200327"/>
          </a:xfrm>
          <a:prstGeom prst="rect">
            <a:avLst/>
          </a:prstGeom>
        </p:spPr>
        <p:txBody>
          <a:bodyPr wrap="square" lIns="91438" tIns="45719" rIns="91438" bIns="45719">
            <a:spAutoFit/>
          </a:bodyPr>
          <a:lstStyle/>
          <a:p>
            <a:pPr defTabSz="914378">
              <a:lnSpc>
                <a:spcPct val="200000"/>
              </a:lnSpc>
            </a:pP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以前的时候设计师在按钮上都会习惯性试用黑色投</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影，</a:t>
            </a:r>
            <a:r>
              <a:rPr lang="en-US" altLang="zh-CN" sz="1200" kern="0" smtClean="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当然用黑色</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是没</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有错误的</a:t>
            </a:r>
            <a:r>
              <a:rPr lang="en-US" altLang="zh-CN" sz="1200" kern="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只是现在我们可以适当的做一些变</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化，会</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让你的设计更出</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彩就</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是投影的色彩可以尝试吸取主体相近的颜</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色，上</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面左边偏青色的按纽</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投影</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运用了黑色的投</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影，总</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给用户传达出不一致的感受。所以在右边我们</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将黑</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色的投影改成了青绿色相近的色彩视觉上会提高了一致性</a:t>
            </a:r>
            <a:endParaRPr lang="en-US" altLang="zh-CN" sz="1200" kern="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9" name="组合 18"/>
          <p:cNvGrpSpPr/>
          <p:nvPr/>
        </p:nvGrpSpPr>
        <p:grpSpPr>
          <a:xfrm>
            <a:off x="1597646" y="1624455"/>
            <a:ext cx="8996709" cy="3713610"/>
            <a:chOff x="1523542" y="1624455"/>
            <a:chExt cx="8996709" cy="3713610"/>
          </a:xfrm>
        </p:grpSpPr>
        <p:grpSp>
          <p:nvGrpSpPr>
            <p:cNvPr id="18" name="组合 17"/>
            <p:cNvGrpSpPr/>
            <p:nvPr/>
          </p:nvGrpSpPr>
          <p:grpSpPr>
            <a:xfrm>
              <a:off x="1523542" y="1624455"/>
              <a:ext cx="4320000" cy="3713610"/>
              <a:chOff x="1948415" y="1624455"/>
              <a:chExt cx="4320000" cy="3713610"/>
            </a:xfrm>
          </p:grpSpPr>
          <p:sp>
            <p:nvSpPr>
              <p:cNvPr id="9" name="乘号 8"/>
              <p:cNvSpPr/>
              <p:nvPr/>
            </p:nvSpPr>
            <p:spPr>
              <a:xfrm>
                <a:off x="3856415" y="4834065"/>
                <a:ext cx="504000" cy="504000"/>
              </a:xfrm>
              <a:prstGeom prst="mathMultiply">
                <a:avLst/>
              </a:prstGeom>
              <a:solidFill>
                <a:srgbClr val="D70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948415" y="1624455"/>
                <a:ext cx="4320000" cy="2880000"/>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6200251" y="1624455"/>
              <a:ext cx="4320000" cy="3641610"/>
              <a:chOff x="6013167" y="1624455"/>
              <a:chExt cx="4320000" cy="3641610"/>
            </a:xfrm>
          </p:grpSpPr>
          <p:sp>
            <p:nvSpPr>
              <p:cNvPr id="10" name="同心圆 9"/>
              <p:cNvSpPr/>
              <p:nvPr/>
            </p:nvSpPr>
            <p:spPr>
              <a:xfrm>
                <a:off x="7993167" y="4906065"/>
                <a:ext cx="360000" cy="360000"/>
              </a:xfrm>
              <a:prstGeom prst="donut">
                <a:avLst/>
              </a:prstGeom>
              <a:solidFill>
                <a:srgbClr val="018B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13167" y="1624455"/>
                <a:ext cx="4320000" cy="2880000"/>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圆角矩形 1"/>
          <p:cNvSpPr/>
          <p:nvPr/>
        </p:nvSpPr>
        <p:spPr>
          <a:xfrm>
            <a:off x="2607718" y="2768891"/>
            <a:ext cx="2299855" cy="591127"/>
          </a:xfrm>
          <a:prstGeom prst="roundRect">
            <a:avLst/>
          </a:prstGeom>
          <a:solidFill>
            <a:srgbClr val="65BC9C"/>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7" name="圆角矩形 16"/>
          <p:cNvSpPr/>
          <p:nvPr/>
        </p:nvSpPr>
        <p:spPr>
          <a:xfrm>
            <a:off x="7284427" y="2777713"/>
            <a:ext cx="2299855" cy="591127"/>
          </a:xfrm>
          <a:prstGeom prst="roundRect">
            <a:avLst/>
          </a:prstGeom>
          <a:solidFill>
            <a:srgbClr val="65BC9C"/>
          </a:solidFill>
          <a:ln>
            <a:noFill/>
          </a:ln>
          <a:effectLst>
            <a:outerShdw blurRad="50800" dist="38100" dir="2700000" algn="tl" rotWithShape="0">
              <a:srgbClr val="3F9174">
                <a:alpha val="40000"/>
              </a:srgb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30085831"/>
      </p:ext>
    </p:extLst>
  </p:cSld>
  <p:clrMapOvr>
    <a:masterClrMapping/>
  </p:clrMapOvr>
  <p:transition spd="slow">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550793" y="285630"/>
            <a:ext cx="1107996" cy="1015661"/>
            <a:chOff x="1184385" y="285630"/>
            <a:chExt cx="1107996" cy="1015661"/>
          </a:xfrm>
        </p:grpSpPr>
        <p:sp>
          <p:nvSpPr>
            <p:cNvPr id="6" name="文本框 5"/>
            <p:cNvSpPr txBox="1"/>
            <p:nvPr/>
          </p:nvSpPr>
          <p:spPr>
            <a:xfrm>
              <a:off x="1218051" y="285630"/>
              <a:ext cx="1040665" cy="1015661"/>
            </a:xfrm>
            <a:prstGeom prst="rect">
              <a:avLst/>
            </a:prstGeom>
            <a:noFill/>
          </p:spPr>
          <p:txBody>
            <a:bodyPr wrap="none" lIns="91438" tIns="45719" rIns="91438" bIns="45719" rtlCol="0">
              <a:spAutoFit/>
            </a:bodyPr>
            <a:lstStyle>
              <a:defPPr>
                <a:defRPr lang="zh-CN"/>
              </a:defPPr>
              <a:lvl1pPr defTabSz="914378">
                <a:defRPr sz="2400" b="1" kern="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6000" smtClean="0">
                  <a:solidFill>
                    <a:schemeClr val="bg2"/>
                  </a:solidFill>
                  <a:latin typeface="Arial" panose="020B0604020202020204" pitchFamily="34" charset="0"/>
                </a:rPr>
                <a:t>01</a:t>
              </a:r>
              <a:endParaRPr lang="zh-CN" altLang="zh-CN" sz="6000">
                <a:solidFill>
                  <a:schemeClr val="bg2"/>
                </a:solidFill>
                <a:latin typeface="Arial" panose="020B0604020202020204" pitchFamily="34" charset="0"/>
              </a:endParaRPr>
            </a:p>
          </p:txBody>
        </p:sp>
        <p:sp>
          <p:nvSpPr>
            <p:cNvPr id="5" name="矩形 4"/>
            <p:cNvSpPr/>
            <p:nvPr/>
          </p:nvSpPr>
          <p:spPr>
            <a:xfrm>
              <a:off x="1184385" y="608794"/>
              <a:ext cx="1107996" cy="369332"/>
            </a:xfrm>
            <a:prstGeom prst="rect">
              <a:avLst/>
            </a:prstGeom>
          </p:spPr>
          <p:txBody>
            <a:bodyPr wrap="none">
              <a:spAutoFit/>
            </a:bodyPr>
            <a:lstStyle/>
            <a:p>
              <a:pPr algn="ctr"/>
              <a:r>
                <a:rPr lang="zh-CN" altLang="en-US" smtClean="0">
                  <a:solidFill>
                    <a:srgbClr val="707070"/>
                  </a:solidFill>
                  <a:latin typeface="+mn-ea"/>
                </a:rPr>
                <a:t>使用偶数</a:t>
              </a:r>
              <a:endParaRPr lang="zh-CN" altLang="en-US">
                <a:solidFill>
                  <a:srgbClr val="707070"/>
                </a:solidFill>
                <a:latin typeface="+mn-ea"/>
              </a:endParaRPr>
            </a:p>
          </p:txBody>
        </p:sp>
      </p:grpSp>
      <p:sp>
        <p:nvSpPr>
          <p:cNvPr id="8" name="矩形 7"/>
          <p:cNvSpPr/>
          <p:nvPr/>
        </p:nvSpPr>
        <p:spPr>
          <a:xfrm>
            <a:off x="1597646" y="5477370"/>
            <a:ext cx="8996709" cy="461663"/>
          </a:xfrm>
          <a:prstGeom prst="rect">
            <a:avLst/>
          </a:prstGeom>
        </p:spPr>
        <p:txBody>
          <a:bodyPr wrap="square" lIns="91438" tIns="45719" rIns="91438" bIns="45719">
            <a:spAutoFit/>
          </a:bodyPr>
          <a:lstStyle/>
          <a:p>
            <a:pPr defTabSz="914378">
              <a:lnSpc>
                <a:spcPct val="200000"/>
              </a:lnSpc>
            </a:pP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文字大小行高、图像宽高、填充、边距，应为偶数，便于居中、对齐和开发适配。</a:t>
            </a:r>
            <a:endParaRPr lang="en-US" altLang="zh-CN" sz="1200" kern="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9" name="组合 18"/>
          <p:cNvGrpSpPr/>
          <p:nvPr/>
        </p:nvGrpSpPr>
        <p:grpSpPr>
          <a:xfrm>
            <a:off x="1597646" y="1624455"/>
            <a:ext cx="8996709" cy="3713610"/>
            <a:chOff x="1523542" y="1624455"/>
            <a:chExt cx="8996709" cy="3713610"/>
          </a:xfrm>
        </p:grpSpPr>
        <p:grpSp>
          <p:nvGrpSpPr>
            <p:cNvPr id="18" name="组合 17"/>
            <p:cNvGrpSpPr/>
            <p:nvPr/>
          </p:nvGrpSpPr>
          <p:grpSpPr>
            <a:xfrm>
              <a:off x="1523542" y="1624455"/>
              <a:ext cx="4320000" cy="3713610"/>
              <a:chOff x="1948415" y="1624455"/>
              <a:chExt cx="4320000" cy="3713610"/>
            </a:xfrm>
          </p:grpSpPr>
          <p:sp>
            <p:nvSpPr>
              <p:cNvPr id="9" name="乘号 8"/>
              <p:cNvSpPr/>
              <p:nvPr/>
            </p:nvSpPr>
            <p:spPr>
              <a:xfrm>
                <a:off x="3856415" y="4834065"/>
                <a:ext cx="504000" cy="504000"/>
              </a:xfrm>
              <a:prstGeom prst="mathMultiply">
                <a:avLst/>
              </a:prstGeom>
              <a:solidFill>
                <a:srgbClr val="D70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948415" y="1624455"/>
                <a:ext cx="4320000" cy="2880000"/>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6200251" y="1624455"/>
              <a:ext cx="4320000" cy="3641610"/>
              <a:chOff x="6013167" y="1624455"/>
              <a:chExt cx="4320000" cy="3641610"/>
            </a:xfrm>
          </p:grpSpPr>
          <p:sp>
            <p:nvSpPr>
              <p:cNvPr id="10" name="同心圆 9"/>
              <p:cNvSpPr/>
              <p:nvPr/>
            </p:nvSpPr>
            <p:spPr>
              <a:xfrm>
                <a:off x="7993167" y="4906065"/>
                <a:ext cx="360000" cy="360000"/>
              </a:xfrm>
              <a:prstGeom prst="donut">
                <a:avLst/>
              </a:prstGeom>
              <a:solidFill>
                <a:srgbClr val="018B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13167" y="1624455"/>
                <a:ext cx="4320000" cy="2880000"/>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6" name="矩形 25"/>
          <p:cNvSpPr/>
          <p:nvPr/>
        </p:nvSpPr>
        <p:spPr>
          <a:xfrm>
            <a:off x="2381959" y="2149074"/>
            <a:ext cx="2751373" cy="183076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7074360" y="2175228"/>
            <a:ext cx="2719989" cy="177845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3238111" y="2330527"/>
            <a:ext cx="1039067" cy="276999"/>
          </a:xfrm>
          <a:prstGeom prst="rect">
            <a:avLst/>
          </a:prstGeom>
          <a:noFill/>
        </p:spPr>
        <p:txBody>
          <a:bodyPr wrap="none" rtlCol="0">
            <a:spAutoFit/>
          </a:bodyPr>
          <a:lstStyle/>
          <a:p>
            <a:r>
              <a:rPr lang="en-US" altLang="zh-CN" sz="1200" smtClean="0">
                <a:solidFill>
                  <a:schemeClr val="bg1"/>
                </a:solidFill>
              </a:rPr>
              <a:t>WIDTH 263px</a:t>
            </a:r>
            <a:endParaRPr lang="zh-CN" altLang="en-US" sz="1200">
              <a:solidFill>
                <a:schemeClr val="bg1"/>
              </a:solidFill>
            </a:endParaRPr>
          </a:p>
        </p:txBody>
      </p:sp>
      <p:sp>
        <p:nvSpPr>
          <p:cNvPr id="29" name="文本框 28"/>
          <p:cNvSpPr txBox="1"/>
          <p:nvPr/>
        </p:nvSpPr>
        <p:spPr>
          <a:xfrm>
            <a:off x="7914820" y="2330527"/>
            <a:ext cx="1039067" cy="276999"/>
          </a:xfrm>
          <a:prstGeom prst="rect">
            <a:avLst/>
          </a:prstGeom>
          <a:noFill/>
        </p:spPr>
        <p:txBody>
          <a:bodyPr wrap="none" rtlCol="0">
            <a:spAutoFit/>
          </a:bodyPr>
          <a:lstStyle/>
          <a:p>
            <a:r>
              <a:rPr lang="en-US" altLang="zh-CN" sz="1200" smtClean="0">
                <a:solidFill>
                  <a:schemeClr val="bg1"/>
                </a:solidFill>
              </a:rPr>
              <a:t>WIDTH 260px</a:t>
            </a:r>
            <a:endParaRPr lang="zh-CN" altLang="en-US" sz="1200">
              <a:solidFill>
                <a:schemeClr val="bg1"/>
              </a:solidFill>
            </a:endParaRPr>
          </a:p>
        </p:txBody>
      </p:sp>
      <p:sp>
        <p:nvSpPr>
          <p:cNvPr id="30" name="文本框 29"/>
          <p:cNvSpPr txBox="1"/>
          <p:nvPr/>
        </p:nvSpPr>
        <p:spPr>
          <a:xfrm>
            <a:off x="3911145" y="2930690"/>
            <a:ext cx="1039067" cy="276999"/>
          </a:xfrm>
          <a:prstGeom prst="rect">
            <a:avLst/>
          </a:prstGeom>
          <a:noFill/>
        </p:spPr>
        <p:txBody>
          <a:bodyPr wrap="none" rtlCol="0">
            <a:spAutoFit/>
          </a:bodyPr>
          <a:lstStyle/>
          <a:p>
            <a:r>
              <a:rPr lang="en-US" altLang="zh-CN" sz="1200" smtClean="0">
                <a:solidFill>
                  <a:schemeClr val="bg1"/>
                </a:solidFill>
              </a:rPr>
              <a:t>WIDTH 175px</a:t>
            </a:r>
            <a:endParaRPr lang="zh-CN" altLang="en-US" sz="1200">
              <a:solidFill>
                <a:schemeClr val="bg1"/>
              </a:solidFill>
            </a:endParaRPr>
          </a:p>
        </p:txBody>
      </p:sp>
      <p:sp>
        <p:nvSpPr>
          <p:cNvPr id="31" name="文本框 30"/>
          <p:cNvSpPr txBox="1"/>
          <p:nvPr/>
        </p:nvSpPr>
        <p:spPr>
          <a:xfrm>
            <a:off x="8469779" y="2925955"/>
            <a:ext cx="1039067" cy="276999"/>
          </a:xfrm>
          <a:prstGeom prst="rect">
            <a:avLst/>
          </a:prstGeom>
          <a:noFill/>
        </p:spPr>
        <p:txBody>
          <a:bodyPr wrap="none" rtlCol="0">
            <a:spAutoFit/>
          </a:bodyPr>
          <a:lstStyle/>
          <a:p>
            <a:r>
              <a:rPr lang="en-US" altLang="zh-CN" sz="1200" smtClean="0">
                <a:solidFill>
                  <a:schemeClr val="bg1"/>
                </a:solidFill>
              </a:rPr>
              <a:t>WIDTH 170px</a:t>
            </a:r>
            <a:endParaRPr lang="zh-CN" altLang="en-US" sz="1200">
              <a:solidFill>
                <a:schemeClr val="bg1"/>
              </a:solidFill>
            </a:endParaRPr>
          </a:p>
        </p:txBody>
      </p:sp>
    </p:spTree>
    <p:extLst>
      <p:ext uri="{BB962C8B-B14F-4D97-AF65-F5344CB8AC3E}">
        <p14:creationId xmlns:p14="http://schemas.microsoft.com/office/powerpoint/2010/main" val="2573013991"/>
      </p:ext>
    </p:extLst>
  </p:cSld>
  <p:clrMapOvr>
    <a:masterClrMapping/>
  </p:clrMapOvr>
  <p:transition spd="slow">
    <p:push di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319961" y="285630"/>
            <a:ext cx="1569661" cy="1015661"/>
            <a:chOff x="953553" y="285630"/>
            <a:chExt cx="1569661" cy="1015661"/>
          </a:xfrm>
        </p:grpSpPr>
        <p:sp>
          <p:nvSpPr>
            <p:cNvPr id="6" name="文本框 5"/>
            <p:cNvSpPr txBox="1"/>
            <p:nvPr/>
          </p:nvSpPr>
          <p:spPr>
            <a:xfrm>
              <a:off x="1218051" y="285630"/>
              <a:ext cx="1040665" cy="1015661"/>
            </a:xfrm>
            <a:prstGeom prst="rect">
              <a:avLst/>
            </a:prstGeom>
            <a:noFill/>
          </p:spPr>
          <p:txBody>
            <a:bodyPr wrap="none" lIns="91438" tIns="45719" rIns="91438" bIns="45719" rtlCol="0">
              <a:spAutoFit/>
            </a:bodyPr>
            <a:lstStyle>
              <a:defPPr>
                <a:defRPr lang="zh-CN"/>
              </a:defPPr>
              <a:lvl1pPr defTabSz="914378">
                <a:defRPr sz="2400" b="1" kern="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6000" smtClean="0">
                  <a:solidFill>
                    <a:schemeClr val="bg2"/>
                  </a:solidFill>
                  <a:latin typeface="Arial" panose="020B0604020202020204" pitchFamily="34" charset="0"/>
                </a:rPr>
                <a:t>01</a:t>
              </a:r>
              <a:endParaRPr lang="zh-CN" altLang="zh-CN" sz="6000">
                <a:solidFill>
                  <a:schemeClr val="bg2"/>
                </a:solidFill>
                <a:latin typeface="Arial" panose="020B0604020202020204" pitchFamily="34" charset="0"/>
              </a:endParaRPr>
            </a:p>
          </p:txBody>
        </p:sp>
        <p:sp>
          <p:nvSpPr>
            <p:cNvPr id="5" name="矩形 4"/>
            <p:cNvSpPr/>
            <p:nvPr/>
          </p:nvSpPr>
          <p:spPr>
            <a:xfrm>
              <a:off x="953553" y="608794"/>
              <a:ext cx="1569661" cy="369332"/>
            </a:xfrm>
            <a:prstGeom prst="rect">
              <a:avLst/>
            </a:prstGeom>
          </p:spPr>
          <p:txBody>
            <a:bodyPr wrap="none">
              <a:spAutoFit/>
            </a:bodyPr>
            <a:lstStyle/>
            <a:p>
              <a:pPr algn="ctr"/>
              <a:r>
                <a:rPr lang="zh-CN" altLang="en-US" smtClean="0">
                  <a:solidFill>
                    <a:srgbClr val="707070"/>
                  </a:solidFill>
                  <a:latin typeface="+mn-ea"/>
                </a:rPr>
                <a:t>图形元素角度</a:t>
              </a:r>
              <a:endParaRPr lang="zh-CN" altLang="en-US">
                <a:solidFill>
                  <a:srgbClr val="707070"/>
                </a:solidFill>
                <a:latin typeface="+mn-ea"/>
              </a:endParaRPr>
            </a:p>
          </p:txBody>
        </p:sp>
      </p:grpSp>
      <p:sp>
        <p:nvSpPr>
          <p:cNvPr id="8" name="矩形 7"/>
          <p:cNvSpPr/>
          <p:nvPr/>
        </p:nvSpPr>
        <p:spPr>
          <a:xfrm>
            <a:off x="1597646" y="5477370"/>
            <a:ext cx="8996709" cy="830995"/>
          </a:xfrm>
          <a:prstGeom prst="rect">
            <a:avLst/>
          </a:prstGeom>
        </p:spPr>
        <p:txBody>
          <a:bodyPr wrap="square" lIns="91438" tIns="45719" rIns="91438" bIns="45719">
            <a:spAutoFit/>
          </a:bodyPr>
          <a:lstStyle/>
          <a:p>
            <a:pPr defTabSz="914378">
              <a:lnSpc>
                <a:spcPct val="200000"/>
              </a:lnSpc>
            </a:pP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很多专题或者促销的 </a:t>
            </a:r>
            <a:r>
              <a:rPr lang="en-US" altLang="zh-CN" sz="1200" kern="0">
                <a:solidFill>
                  <a:schemeClr val="tx1">
                    <a:lumMod val="65000"/>
                    <a:lumOff val="35000"/>
                  </a:schemeClr>
                </a:solidFill>
                <a:latin typeface="微软雅黑" panose="020B0503020204020204" pitchFamily="34" charset="-122"/>
                <a:ea typeface="微软雅黑" panose="020B0503020204020204" pitchFamily="34" charset="-122"/>
              </a:rPr>
              <a:t>BANNER</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背景都运用一些斜着的图形或者线</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条，元</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素的角度用多了的</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话就</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会让画面乱而不严谨。所以我们尽不要使用</a:t>
            </a:r>
            <a:r>
              <a:rPr lang="en-US" altLang="zh-CN" sz="1200" kern="0">
                <a:solidFill>
                  <a:schemeClr val="tx1">
                    <a:lumMod val="65000"/>
                    <a:lumOff val="35000"/>
                  </a:schemeClr>
                </a:solidFill>
                <a:latin typeface="微软雅黑" panose="020B0503020204020204" pitchFamily="34" charset="-122"/>
                <a:ea typeface="微软雅黑" panose="020B0503020204020204" pitchFamily="34" charset="-122"/>
              </a:rPr>
              <a:t>12.7</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或者</a:t>
            </a:r>
            <a:r>
              <a:rPr lang="en-US" altLang="zh-CN" sz="1200" kern="0">
                <a:solidFill>
                  <a:schemeClr val="tx1">
                    <a:lumMod val="65000"/>
                    <a:lumOff val="35000"/>
                  </a:schemeClr>
                </a:solidFill>
                <a:latin typeface="微软雅黑" panose="020B0503020204020204" pitchFamily="34" charset="-122"/>
                <a:ea typeface="微软雅黑" panose="020B0503020204020204" pitchFamily="34" charset="-122"/>
              </a:rPr>
              <a:t>231</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之类的</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数值，尽</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量使用</a:t>
            </a:r>
            <a:r>
              <a:rPr lang="en-US" altLang="zh-CN" sz="1200" kern="0">
                <a:solidFill>
                  <a:schemeClr val="tx1">
                    <a:lumMod val="65000"/>
                    <a:lumOff val="35000"/>
                  </a:schemeClr>
                </a:solidFill>
                <a:latin typeface="微软雅黑" panose="020B0503020204020204" pitchFamily="34" charset="-122"/>
                <a:ea typeface="微软雅黑" panose="020B0503020204020204" pitchFamily="34" charset="-122"/>
              </a:rPr>
              <a:t>15-30-45</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等严谨的数值。</a:t>
            </a:r>
            <a:endParaRPr lang="en-US" altLang="zh-CN" sz="1200" kern="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9" name="组合 18"/>
          <p:cNvGrpSpPr/>
          <p:nvPr/>
        </p:nvGrpSpPr>
        <p:grpSpPr>
          <a:xfrm>
            <a:off x="1597645" y="1624455"/>
            <a:ext cx="8996709" cy="3713610"/>
            <a:chOff x="1523542" y="1624455"/>
            <a:chExt cx="8996709" cy="3713610"/>
          </a:xfrm>
        </p:grpSpPr>
        <p:grpSp>
          <p:nvGrpSpPr>
            <p:cNvPr id="18" name="组合 17"/>
            <p:cNvGrpSpPr/>
            <p:nvPr/>
          </p:nvGrpSpPr>
          <p:grpSpPr>
            <a:xfrm>
              <a:off x="1523542" y="1624455"/>
              <a:ext cx="4320000" cy="3713610"/>
              <a:chOff x="1948415" y="1624455"/>
              <a:chExt cx="4320000" cy="3713610"/>
            </a:xfrm>
          </p:grpSpPr>
          <p:sp>
            <p:nvSpPr>
              <p:cNvPr id="9" name="乘号 8"/>
              <p:cNvSpPr/>
              <p:nvPr/>
            </p:nvSpPr>
            <p:spPr>
              <a:xfrm>
                <a:off x="3856415" y="4834065"/>
                <a:ext cx="504000" cy="504000"/>
              </a:xfrm>
              <a:prstGeom prst="mathMultiply">
                <a:avLst/>
              </a:prstGeom>
              <a:solidFill>
                <a:srgbClr val="D70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948415" y="1624455"/>
                <a:ext cx="4320000" cy="2880000"/>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6200251" y="1624455"/>
              <a:ext cx="4320000" cy="3641610"/>
              <a:chOff x="6013167" y="1624455"/>
              <a:chExt cx="4320000" cy="3641610"/>
            </a:xfrm>
          </p:grpSpPr>
          <p:sp>
            <p:nvSpPr>
              <p:cNvPr id="10" name="同心圆 9"/>
              <p:cNvSpPr/>
              <p:nvPr/>
            </p:nvSpPr>
            <p:spPr>
              <a:xfrm>
                <a:off x="7993167" y="4906065"/>
                <a:ext cx="360000" cy="360000"/>
              </a:xfrm>
              <a:prstGeom prst="donut">
                <a:avLst/>
              </a:prstGeom>
              <a:solidFill>
                <a:srgbClr val="018B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13167" y="1624455"/>
                <a:ext cx="4320000" cy="2880000"/>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2" name="组合 31"/>
          <p:cNvGrpSpPr/>
          <p:nvPr/>
        </p:nvGrpSpPr>
        <p:grpSpPr>
          <a:xfrm>
            <a:off x="2460628" y="3551370"/>
            <a:ext cx="2552295" cy="283438"/>
            <a:chOff x="2452287" y="3244853"/>
            <a:chExt cx="2552295" cy="283438"/>
          </a:xfrm>
        </p:grpSpPr>
        <p:cxnSp>
          <p:nvCxnSpPr>
            <p:cNvPr id="26" name="直接连接符 25"/>
            <p:cNvCxnSpPr/>
            <p:nvPr/>
          </p:nvCxnSpPr>
          <p:spPr>
            <a:xfrm>
              <a:off x="2484582" y="3528291"/>
              <a:ext cx="25200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rot="20820000">
              <a:off x="2452287" y="3244853"/>
              <a:ext cx="2520000" cy="0"/>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6809831" y="2943853"/>
            <a:ext cx="2889045" cy="890956"/>
            <a:chOff x="6853791" y="2637335"/>
            <a:chExt cx="2889045" cy="890956"/>
          </a:xfrm>
        </p:grpSpPr>
        <p:cxnSp>
          <p:nvCxnSpPr>
            <p:cNvPr id="28" name="直接连接符 27"/>
            <p:cNvCxnSpPr/>
            <p:nvPr/>
          </p:nvCxnSpPr>
          <p:spPr>
            <a:xfrm>
              <a:off x="7222836" y="3528291"/>
              <a:ext cx="25200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rot="-2700000">
              <a:off x="6853791" y="2637335"/>
              <a:ext cx="2520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33" name="文本框 32"/>
          <p:cNvSpPr txBox="1"/>
          <p:nvPr/>
        </p:nvSpPr>
        <p:spPr>
          <a:xfrm>
            <a:off x="3406595" y="3557809"/>
            <a:ext cx="603050" cy="276999"/>
          </a:xfrm>
          <a:prstGeom prst="rect">
            <a:avLst/>
          </a:prstGeom>
          <a:noFill/>
        </p:spPr>
        <p:txBody>
          <a:bodyPr wrap="none" rtlCol="0">
            <a:spAutoFit/>
          </a:bodyPr>
          <a:lstStyle/>
          <a:p>
            <a:r>
              <a:rPr lang="en-US" altLang="zh-CN" sz="1200" smtClean="0">
                <a:solidFill>
                  <a:schemeClr val="tx1">
                    <a:lumMod val="50000"/>
                    <a:lumOff val="50000"/>
                  </a:schemeClr>
                </a:solidFill>
              </a:rPr>
              <a:t>12.7°C</a:t>
            </a:r>
            <a:endParaRPr lang="zh-CN" altLang="en-US" sz="1200">
              <a:solidFill>
                <a:schemeClr val="tx1">
                  <a:lumMod val="50000"/>
                  <a:lumOff val="50000"/>
                </a:schemeClr>
              </a:solidFill>
            </a:endParaRPr>
          </a:p>
        </p:txBody>
      </p:sp>
      <p:sp>
        <p:nvSpPr>
          <p:cNvPr id="34" name="文本框 33"/>
          <p:cNvSpPr txBox="1"/>
          <p:nvPr/>
        </p:nvSpPr>
        <p:spPr>
          <a:xfrm>
            <a:off x="7768306" y="3439499"/>
            <a:ext cx="486030" cy="276999"/>
          </a:xfrm>
          <a:prstGeom prst="rect">
            <a:avLst/>
          </a:prstGeom>
          <a:noFill/>
        </p:spPr>
        <p:txBody>
          <a:bodyPr wrap="none" rtlCol="0">
            <a:spAutoFit/>
          </a:bodyPr>
          <a:lstStyle/>
          <a:p>
            <a:r>
              <a:rPr lang="en-US" altLang="zh-CN" sz="1200" smtClean="0">
                <a:solidFill>
                  <a:schemeClr val="tx1">
                    <a:lumMod val="50000"/>
                    <a:lumOff val="50000"/>
                  </a:schemeClr>
                </a:solidFill>
              </a:rPr>
              <a:t>45°C</a:t>
            </a:r>
            <a:endParaRPr lang="zh-CN" altLang="en-US" sz="1200">
              <a:solidFill>
                <a:schemeClr val="tx1">
                  <a:lumMod val="50000"/>
                  <a:lumOff val="50000"/>
                </a:schemeClr>
              </a:solidFill>
            </a:endParaRPr>
          </a:p>
        </p:txBody>
      </p:sp>
      <p:sp>
        <p:nvSpPr>
          <p:cNvPr id="39" name="弧形 38"/>
          <p:cNvSpPr/>
          <p:nvPr/>
        </p:nvSpPr>
        <p:spPr>
          <a:xfrm rot="2665428">
            <a:off x="6815526" y="3471459"/>
            <a:ext cx="726700" cy="726700"/>
          </a:xfrm>
          <a:prstGeom prst="arc">
            <a:avLst>
              <a:gd name="adj1" fmla="val 16317600"/>
              <a:gd name="adj2" fmla="val 19108223"/>
            </a:avLst>
          </a:prstGeom>
          <a:ln w="127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0" name="弧形 39"/>
          <p:cNvSpPr/>
          <p:nvPr/>
        </p:nvSpPr>
        <p:spPr>
          <a:xfrm rot="2665428">
            <a:off x="2272501" y="3471458"/>
            <a:ext cx="726700" cy="726700"/>
          </a:xfrm>
          <a:prstGeom prst="arc">
            <a:avLst>
              <a:gd name="adj1" fmla="val 17966087"/>
              <a:gd name="adj2" fmla="val 19108223"/>
            </a:avLst>
          </a:prstGeom>
          <a:ln w="127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911475237"/>
      </p:ext>
    </p:extLst>
  </p:cSld>
  <p:clrMapOvr>
    <a:masterClrMapping/>
  </p:clrMapOvr>
  <p:transition spd="slow">
    <p:push dir="u"/>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4858295" y="285630"/>
            <a:ext cx="2492990" cy="1015661"/>
            <a:chOff x="491887" y="285630"/>
            <a:chExt cx="2492990" cy="1015661"/>
          </a:xfrm>
        </p:grpSpPr>
        <p:sp>
          <p:nvSpPr>
            <p:cNvPr id="6" name="文本框 5"/>
            <p:cNvSpPr txBox="1"/>
            <p:nvPr/>
          </p:nvSpPr>
          <p:spPr>
            <a:xfrm>
              <a:off x="1218051" y="285630"/>
              <a:ext cx="1040665" cy="1015661"/>
            </a:xfrm>
            <a:prstGeom prst="rect">
              <a:avLst/>
            </a:prstGeom>
            <a:noFill/>
          </p:spPr>
          <p:txBody>
            <a:bodyPr wrap="none" lIns="91438" tIns="45719" rIns="91438" bIns="45719" rtlCol="0">
              <a:spAutoFit/>
            </a:bodyPr>
            <a:lstStyle>
              <a:defPPr>
                <a:defRPr lang="zh-CN"/>
              </a:defPPr>
              <a:lvl1pPr defTabSz="914378">
                <a:defRPr sz="2400" b="1" kern="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6000" smtClean="0">
                  <a:solidFill>
                    <a:schemeClr val="bg2"/>
                  </a:solidFill>
                  <a:latin typeface="Arial" panose="020B0604020202020204" pitchFamily="34" charset="0"/>
                </a:rPr>
                <a:t>01</a:t>
              </a:r>
              <a:endParaRPr lang="zh-CN" altLang="zh-CN" sz="6000">
                <a:solidFill>
                  <a:schemeClr val="bg2"/>
                </a:solidFill>
                <a:latin typeface="Arial" panose="020B0604020202020204" pitchFamily="34" charset="0"/>
              </a:endParaRPr>
            </a:p>
          </p:txBody>
        </p:sp>
        <p:sp>
          <p:nvSpPr>
            <p:cNvPr id="5" name="矩形 4"/>
            <p:cNvSpPr/>
            <p:nvPr/>
          </p:nvSpPr>
          <p:spPr>
            <a:xfrm>
              <a:off x="491887" y="608794"/>
              <a:ext cx="2492990" cy="369332"/>
            </a:xfrm>
            <a:prstGeom prst="rect">
              <a:avLst/>
            </a:prstGeom>
          </p:spPr>
          <p:txBody>
            <a:bodyPr wrap="none">
              <a:spAutoFit/>
            </a:bodyPr>
            <a:lstStyle/>
            <a:p>
              <a:pPr algn="ctr"/>
              <a:r>
                <a:rPr lang="zh-CN" altLang="en-US">
                  <a:solidFill>
                    <a:srgbClr val="707070"/>
                  </a:solidFill>
                  <a:latin typeface="+mn-ea"/>
                </a:rPr>
                <a:t>示</a:t>
              </a:r>
              <a:r>
                <a:rPr lang="zh-CN" altLang="en-US" smtClean="0">
                  <a:solidFill>
                    <a:srgbClr val="707070"/>
                  </a:solidFill>
                  <a:latin typeface="+mn-ea"/>
                </a:rPr>
                <a:t>例文字、图片要正式</a:t>
              </a:r>
              <a:endParaRPr lang="zh-CN" altLang="en-US">
                <a:solidFill>
                  <a:srgbClr val="707070"/>
                </a:solidFill>
                <a:latin typeface="+mn-ea"/>
              </a:endParaRPr>
            </a:p>
          </p:txBody>
        </p:sp>
      </p:grpSp>
      <p:sp>
        <p:nvSpPr>
          <p:cNvPr id="8" name="矩形 7"/>
          <p:cNvSpPr/>
          <p:nvPr/>
        </p:nvSpPr>
        <p:spPr>
          <a:xfrm>
            <a:off x="1597646" y="5477370"/>
            <a:ext cx="8996709" cy="1200327"/>
          </a:xfrm>
          <a:prstGeom prst="rect">
            <a:avLst/>
          </a:prstGeom>
        </p:spPr>
        <p:txBody>
          <a:bodyPr wrap="square" lIns="91438" tIns="45719" rIns="91438" bIns="45719">
            <a:spAutoFit/>
          </a:bodyPr>
          <a:lstStyle/>
          <a:p>
            <a:pPr defTabSz="914378">
              <a:lnSpc>
                <a:spcPct val="200000"/>
              </a:lnSpc>
            </a:pP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有时候会遇到没有提供信息内容的情况，不要随便放些图片和相同文字填充结构。这样会影响观察效果，且会传达不专业，不认真的态度。我们应该找相关内容暂代。文字需要有适当的行高和段落间距，标题和内容应该有主次关系，提高阅读性。标点英文中文要统一，保持间距一致。</a:t>
            </a:r>
            <a:endParaRPr lang="en-US" altLang="zh-CN" sz="1200" kern="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9" name="组合 18"/>
          <p:cNvGrpSpPr/>
          <p:nvPr/>
        </p:nvGrpSpPr>
        <p:grpSpPr>
          <a:xfrm>
            <a:off x="1597646" y="1624455"/>
            <a:ext cx="8996709" cy="3713610"/>
            <a:chOff x="1523542" y="1624455"/>
            <a:chExt cx="8996709" cy="3713610"/>
          </a:xfrm>
        </p:grpSpPr>
        <p:grpSp>
          <p:nvGrpSpPr>
            <p:cNvPr id="18" name="组合 17"/>
            <p:cNvGrpSpPr/>
            <p:nvPr/>
          </p:nvGrpSpPr>
          <p:grpSpPr>
            <a:xfrm>
              <a:off x="1523542" y="1624455"/>
              <a:ext cx="4320000" cy="3713610"/>
              <a:chOff x="1948415" y="1624455"/>
              <a:chExt cx="4320000" cy="3713610"/>
            </a:xfrm>
          </p:grpSpPr>
          <p:sp>
            <p:nvSpPr>
              <p:cNvPr id="9" name="乘号 8"/>
              <p:cNvSpPr/>
              <p:nvPr/>
            </p:nvSpPr>
            <p:spPr>
              <a:xfrm>
                <a:off x="3856415" y="4834065"/>
                <a:ext cx="504000" cy="504000"/>
              </a:xfrm>
              <a:prstGeom prst="mathMultiply">
                <a:avLst/>
              </a:prstGeom>
              <a:solidFill>
                <a:srgbClr val="D70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948415" y="1624455"/>
                <a:ext cx="4320000" cy="2880000"/>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6200251" y="1624455"/>
              <a:ext cx="4320000" cy="3641610"/>
              <a:chOff x="6013167" y="1624455"/>
              <a:chExt cx="4320000" cy="3641610"/>
            </a:xfrm>
          </p:grpSpPr>
          <p:sp>
            <p:nvSpPr>
              <p:cNvPr id="10" name="同心圆 9"/>
              <p:cNvSpPr/>
              <p:nvPr/>
            </p:nvSpPr>
            <p:spPr>
              <a:xfrm>
                <a:off x="7993167" y="4906065"/>
                <a:ext cx="360000" cy="360000"/>
              </a:xfrm>
              <a:prstGeom prst="donut">
                <a:avLst/>
              </a:prstGeom>
              <a:solidFill>
                <a:srgbClr val="018B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13167" y="1624455"/>
                <a:ext cx="4320000" cy="2880000"/>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1" name="矩形 20"/>
          <p:cNvSpPr/>
          <p:nvPr/>
        </p:nvSpPr>
        <p:spPr>
          <a:xfrm>
            <a:off x="1995687" y="2048793"/>
            <a:ext cx="3523918" cy="1938990"/>
          </a:xfrm>
          <a:prstGeom prst="rect">
            <a:avLst/>
          </a:prstGeom>
        </p:spPr>
        <p:txBody>
          <a:bodyPr wrap="square" lIns="91438" tIns="45719" rIns="91438" bIns="45719">
            <a:spAutoFit/>
          </a:bodyPr>
          <a:lstStyle/>
          <a:p>
            <a:pPr defTabSz="914378"/>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这是</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示例文</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字</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示例文</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字</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示例文</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字</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示例文</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字</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示例文</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字</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示例文</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字</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示例文</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字</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示例文</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字</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示例文</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字</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示例文</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字</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示例文</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字</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示例文</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字</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示例文</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字</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示例文</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字</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示例文</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字</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示例文</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字</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示例文</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字</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示例文</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字</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示例文</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字</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示例文</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字</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示例文</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字</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示例文</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字</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示例文</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字</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示例文</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字</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示例文</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字</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示例文</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字</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示例文</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字</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示例文</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字</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示例文</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字</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示例文</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字</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示例文</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字</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示例文</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字</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示例文</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字</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示例文字示例文</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字</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示例文字示例文</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字</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示例文字示例文</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字</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示例文字示例文</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字</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示例文字示例文</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字</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字示例文字示例文字示例文字示例文字示例文字示例文字</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示</a:t>
            </a:r>
            <a:endParaRPr lang="en-US" altLang="zh-CN" sz="1200" kern="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3" name="矩形 22"/>
          <p:cNvSpPr/>
          <p:nvPr/>
        </p:nvSpPr>
        <p:spPr>
          <a:xfrm>
            <a:off x="6672396" y="2048793"/>
            <a:ext cx="3523918" cy="2031323"/>
          </a:xfrm>
          <a:prstGeom prst="rect">
            <a:avLst/>
          </a:prstGeom>
        </p:spPr>
        <p:txBody>
          <a:bodyPr wrap="square" lIns="91438" tIns="45719" rIns="91438" bIns="45719">
            <a:spAutoFit/>
          </a:bodyPr>
          <a:lstStyle/>
          <a:p>
            <a:pPr defTabSz="914378">
              <a:lnSpc>
                <a:spcPct val="150000"/>
              </a:lnSpc>
            </a:pP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有用：内容应该是原创的且满足需求。</a:t>
            </a:r>
          </a:p>
          <a:p>
            <a:pPr defTabSz="914378">
              <a:lnSpc>
                <a:spcPct val="150000"/>
              </a:lnSpc>
            </a:pP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可用：网站的内容应该很容易被找到。</a:t>
            </a:r>
          </a:p>
          <a:p>
            <a:pPr defTabSz="914378">
              <a:lnSpc>
                <a:spcPct val="150000"/>
              </a:lnSpc>
            </a:pP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可取：设计元素应该贴合情感且具备可欣赏性。</a:t>
            </a:r>
          </a:p>
          <a:p>
            <a:pPr defTabSz="914378">
              <a:lnSpc>
                <a:spcPct val="150000"/>
              </a:lnSpc>
            </a:pP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可发现：内容容易被定位，被找到，并且可导航。</a:t>
            </a:r>
          </a:p>
          <a:p>
            <a:pPr defTabSz="914378">
              <a:lnSpc>
                <a:spcPct val="150000"/>
              </a:lnSpc>
            </a:pP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无障碍：设计要为有障碍的用户进行定制。</a:t>
            </a:r>
          </a:p>
          <a:p>
            <a:pPr defTabSz="914378">
              <a:lnSpc>
                <a:spcPct val="150000"/>
              </a:lnSpc>
            </a:pP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可信：网站内容应该有权威性，且值得被相信。</a:t>
            </a:r>
            <a:endParaRPr lang="en-US" altLang="zh-CN" sz="1200" kern="0" smtClean="0">
              <a:solidFill>
                <a:schemeClr val="tx1">
                  <a:lumMod val="65000"/>
                  <a:lumOff val="35000"/>
                </a:schemeClr>
              </a:solidFill>
              <a:latin typeface="微软雅黑" panose="020B0503020204020204" pitchFamily="34" charset="-122"/>
              <a:ea typeface="微软雅黑" panose="020B0503020204020204" pitchFamily="34" charset="-122"/>
            </a:endParaRPr>
          </a:p>
          <a:p>
            <a:pPr defTabSz="914378">
              <a:lnSpc>
                <a:spcPct val="150000"/>
              </a:lnSpc>
            </a:pP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人性化：值得信</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赖，平</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易近</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人，透明，并</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不机械。 </a:t>
            </a:r>
          </a:p>
        </p:txBody>
      </p:sp>
    </p:spTree>
    <p:extLst>
      <p:ext uri="{BB962C8B-B14F-4D97-AF65-F5344CB8AC3E}">
        <p14:creationId xmlns:p14="http://schemas.microsoft.com/office/powerpoint/2010/main" val="1068390465"/>
      </p:ext>
    </p:extLst>
  </p:cSld>
  <p:clrMapOvr>
    <a:masterClrMapping/>
  </p:clrMapOvr>
  <p:transition spd="slow">
    <p:push dir="u"/>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435377" y="285630"/>
            <a:ext cx="1338828" cy="1015661"/>
            <a:chOff x="1068969" y="285630"/>
            <a:chExt cx="1338828" cy="1015661"/>
          </a:xfrm>
        </p:grpSpPr>
        <p:sp>
          <p:nvSpPr>
            <p:cNvPr id="6" name="文本框 5"/>
            <p:cNvSpPr txBox="1"/>
            <p:nvPr/>
          </p:nvSpPr>
          <p:spPr>
            <a:xfrm>
              <a:off x="1218051" y="285630"/>
              <a:ext cx="1040665" cy="1015661"/>
            </a:xfrm>
            <a:prstGeom prst="rect">
              <a:avLst/>
            </a:prstGeom>
            <a:noFill/>
          </p:spPr>
          <p:txBody>
            <a:bodyPr wrap="none" lIns="91438" tIns="45719" rIns="91438" bIns="45719" rtlCol="0">
              <a:spAutoFit/>
            </a:bodyPr>
            <a:lstStyle>
              <a:defPPr>
                <a:defRPr lang="zh-CN"/>
              </a:defPPr>
              <a:lvl1pPr defTabSz="914378">
                <a:defRPr sz="2400" b="1" kern="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6000" smtClean="0">
                  <a:solidFill>
                    <a:schemeClr val="bg2"/>
                  </a:solidFill>
                  <a:latin typeface="Arial" panose="020B0604020202020204" pitchFamily="34" charset="0"/>
                </a:rPr>
                <a:t>01</a:t>
              </a:r>
              <a:endParaRPr lang="zh-CN" altLang="zh-CN" sz="6000">
                <a:solidFill>
                  <a:schemeClr val="bg2"/>
                </a:solidFill>
                <a:latin typeface="Arial" panose="020B0604020202020204" pitchFamily="34" charset="0"/>
              </a:endParaRPr>
            </a:p>
          </p:txBody>
        </p:sp>
        <p:sp>
          <p:nvSpPr>
            <p:cNvPr id="5" name="矩形 4"/>
            <p:cNvSpPr/>
            <p:nvPr/>
          </p:nvSpPr>
          <p:spPr>
            <a:xfrm>
              <a:off x="1068969" y="608794"/>
              <a:ext cx="1338828" cy="369332"/>
            </a:xfrm>
            <a:prstGeom prst="rect">
              <a:avLst/>
            </a:prstGeom>
          </p:spPr>
          <p:txBody>
            <a:bodyPr wrap="none">
              <a:spAutoFit/>
            </a:bodyPr>
            <a:lstStyle/>
            <a:p>
              <a:pPr algn="ctr"/>
              <a:r>
                <a:rPr lang="zh-CN" altLang="en-US">
                  <a:solidFill>
                    <a:srgbClr val="707070"/>
                  </a:solidFill>
                  <a:latin typeface="+mn-ea"/>
                </a:rPr>
                <a:t>排</a:t>
              </a:r>
              <a:r>
                <a:rPr lang="zh-CN" altLang="en-US" smtClean="0">
                  <a:solidFill>
                    <a:srgbClr val="707070"/>
                  </a:solidFill>
                  <a:latin typeface="+mn-ea"/>
                </a:rPr>
                <a:t>版透气性</a:t>
              </a:r>
              <a:endParaRPr lang="zh-CN" altLang="en-US">
                <a:solidFill>
                  <a:srgbClr val="707070"/>
                </a:solidFill>
                <a:latin typeface="+mn-ea"/>
              </a:endParaRPr>
            </a:p>
          </p:txBody>
        </p:sp>
      </p:grpSp>
      <p:sp>
        <p:nvSpPr>
          <p:cNvPr id="8" name="矩形 7"/>
          <p:cNvSpPr/>
          <p:nvPr/>
        </p:nvSpPr>
        <p:spPr>
          <a:xfrm>
            <a:off x="1597646" y="5477370"/>
            <a:ext cx="8996709" cy="830995"/>
          </a:xfrm>
          <a:prstGeom prst="rect">
            <a:avLst/>
          </a:prstGeom>
        </p:spPr>
        <p:txBody>
          <a:bodyPr wrap="square" lIns="91438" tIns="45719" rIns="91438" bIns="45719">
            <a:spAutoFit/>
          </a:bodyPr>
          <a:lstStyle/>
          <a:p>
            <a:pPr defTabSz="914378">
              <a:lnSpc>
                <a:spcPct val="200000"/>
              </a:lnSpc>
            </a:pP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左边的排版从整体内容来说是没有错误的。但是却给用户在视觉上传达</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出死</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板的感</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受，所</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以有些时候排版需要学适当的做一些删减。就像右边</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这样，整</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体给人会具有一定的设计感。</a:t>
            </a:r>
            <a:endParaRPr lang="en-US" altLang="zh-CN" sz="1200" kern="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9" name="组合 18"/>
          <p:cNvGrpSpPr/>
          <p:nvPr/>
        </p:nvGrpSpPr>
        <p:grpSpPr>
          <a:xfrm>
            <a:off x="1597646" y="1624455"/>
            <a:ext cx="8996709" cy="3713610"/>
            <a:chOff x="1523542" y="1624455"/>
            <a:chExt cx="8996709" cy="3713610"/>
          </a:xfrm>
        </p:grpSpPr>
        <p:grpSp>
          <p:nvGrpSpPr>
            <p:cNvPr id="18" name="组合 17"/>
            <p:cNvGrpSpPr/>
            <p:nvPr/>
          </p:nvGrpSpPr>
          <p:grpSpPr>
            <a:xfrm>
              <a:off x="1523542" y="1624455"/>
              <a:ext cx="4320000" cy="3713610"/>
              <a:chOff x="1948415" y="1624455"/>
              <a:chExt cx="4320000" cy="3713610"/>
            </a:xfrm>
          </p:grpSpPr>
          <p:sp>
            <p:nvSpPr>
              <p:cNvPr id="9" name="乘号 8"/>
              <p:cNvSpPr/>
              <p:nvPr/>
            </p:nvSpPr>
            <p:spPr>
              <a:xfrm>
                <a:off x="3856415" y="4834065"/>
                <a:ext cx="504000" cy="504000"/>
              </a:xfrm>
              <a:prstGeom prst="mathMultiply">
                <a:avLst/>
              </a:prstGeom>
              <a:solidFill>
                <a:srgbClr val="D70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948415" y="1624455"/>
                <a:ext cx="4320000" cy="2880000"/>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6200251" y="1624455"/>
              <a:ext cx="4320000" cy="3641610"/>
              <a:chOff x="6013167" y="1624455"/>
              <a:chExt cx="4320000" cy="3641610"/>
            </a:xfrm>
          </p:grpSpPr>
          <p:sp>
            <p:nvSpPr>
              <p:cNvPr id="10" name="同心圆 9"/>
              <p:cNvSpPr/>
              <p:nvPr/>
            </p:nvSpPr>
            <p:spPr>
              <a:xfrm>
                <a:off x="7993167" y="4906065"/>
                <a:ext cx="360000" cy="360000"/>
              </a:xfrm>
              <a:prstGeom prst="donut">
                <a:avLst/>
              </a:prstGeom>
              <a:solidFill>
                <a:srgbClr val="018B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13167" y="1624455"/>
                <a:ext cx="4320000" cy="2880000"/>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 name="组合 2"/>
          <p:cNvGrpSpPr/>
          <p:nvPr/>
        </p:nvGrpSpPr>
        <p:grpSpPr>
          <a:xfrm>
            <a:off x="2317646" y="2164455"/>
            <a:ext cx="2880000" cy="1800000"/>
            <a:chOff x="2124364" y="2031999"/>
            <a:chExt cx="2766980" cy="1631826"/>
          </a:xfrm>
        </p:grpSpPr>
        <p:sp>
          <p:nvSpPr>
            <p:cNvPr id="2" name="圆角矩形 1"/>
            <p:cNvSpPr/>
            <p:nvPr/>
          </p:nvSpPr>
          <p:spPr>
            <a:xfrm>
              <a:off x="2124364" y="2032000"/>
              <a:ext cx="858981" cy="48952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3076155" y="2031999"/>
              <a:ext cx="858981" cy="48952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4032363" y="2031999"/>
              <a:ext cx="858981" cy="48952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nvSpPr>
          <p:spPr>
            <a:xfrm>
              <a:off x="2124364" y="2599926"/>
              <a:ext cx="858981" cy="48952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p:nvSpPr>
          <p:spPr>
            <a:xfrm>
              <a:off x="3076155" y="2599925"/>
              <a:ext cx="858981" cy="48952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4032363" y="2599925"/>
              <a:ext cx="858981" cy="48952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3"/>
            <p:cNvSpPr/>
            <p:nvPr/>
          </p:nvSpPr>
          <p:spPr>
            <a:xfrm>
              <a:off x="2124364" y="3174298"/>
              <a:ext cx="858981" cy="48952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a:off x="3076155" y="3174297"/>
              <a:ext cx="858981" cy="48952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25"/>
            <p:cNvSpPr/>
            <p:nvPr/>
          </p:nvSpPr>
          <p:spPr>
            <a:xfrm>
              <a:off x="4032363" y="3174297"/>
              <a:ext cx="858981" cy="48952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6994355" y="2164455"/>
            <a:ext cx="2880000" cy="1799999"/>
            <a:chOff x="2124364" y="2031999"/>
            <a:chExt cx="2766980" cy="1631825"/>
          </a:xfrm>
        </p:grpSpPr>
        <p:sp>
          <p:nvSpPr>
            <p:cNvPr id="28" name="圆角矩形 27"/>
            <p:cNvSpPr/>
            <p:nvPr/>
          </p:nvSpPr>
          <p:spPr>
            <a:xfrm>
              <a:off x="2124364" y="2032000"/>
              <a:ext cx="858981" cy="48952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3076155" y="2031999"/>
              <a:ext cx="858981" cy="48952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30"/>
            <p:cNvSpPr/>
            <p:nvPr/>
          </p:nvSpPr>
          <p:spPr>
            <a:xfrm>
              <a:off x="2124364" y="2599926"/>
              <a:ext cx="858981" cy="48952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31"/>
            <p:cNvSpPr/>
            <p:nvPr/>
          </p:nvSpPr>
          <p:spPr>
            <a:xfrm>
              <a:off x="3076155" y="2599925"/>
              <a:ext cx="858981" cy="48952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圆角矩形 32"/>
            <p:cNvSpPr/>
            <p:nvPr/>
          </p:nvSpPr>
          <p:spPr>
            <a:xfrm>
              <a:off x="4032363" y="2599925"/>
              <a:ext cx="858981" cy="48952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3076155" y="3174297"/>
              <a:ext cx="858981" cy="48952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a:off x="4032363" y="3174297"/>
              <a:ext cx="858981" cy="48952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90444575"/>
      </p:ext>
    </p:extLst>
  </p:cSld>
  <p:clrMapOvr>
    <a:masterClrMapping/>
  </p:clrMapOvr>
  <p:transition spd="slow">
    <p:push dir="u"/>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4858295" y="285630"/>
            <a:ext cx="2492990" cy="1015661"/>
            <a:chOff x="491887" y="285630"/>
            <a:chExt cx="2492990" cy="1015661"/>
          </a:xfrm>
        </p:grpSpPr>
        <p:sp>
          <p:nvSpPr>
            <p:cNvPr id="6" name="文本框 5"/>
            <p:cNvSpPr txBox="1"/>
            <p:nvPr/>
          </p:nvSpPr>
          <p:spPr>
            <a:xfrm>
              <a:off x="1218051" y="285630"/>
              <a:ext cx="1040665" cy="1015661"/>
            </a:xfrm>
            <a:prstGeom prst="rect">
              <a:avLst/>
            </a:prstGeom>
            <a:noFill/>
          </p:spPr>
          <p:txBody>
            <a:bodyPr wrap="none" lIns="91438" tIns="45719" rIns="91438" bIns="45719" rtlCol="0">
              <a:spAutoFit/>
            </a:bodyPr>
            <a:lstStyle>
              <a:defPPr>
                <a:defRPr lang="zh-CN"/>
              </a:defPPr>
              <a:lvl1pPr defTabSz="914378">
                <a:defRPr sz="2400" b="1" kern="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6000" smtClean="0">
                  <a:solidFill>
                    <a:schemeClr val="bg2"/>
                  </a:solidFill>
                  <a:latin typeface="Arial" panose="020B0604020202020204" pitchFamily="34" charset="0"/>
                </a:rPr>
                <a:t>01</a:t>
              </a:r>
              <a:endParaRPr lang="zh-CN" altLang="zh-CN" sz="6000">
                <a:solidFill>
                  <a:schemeClr val="bg2"/>
                </a:solidFill>
                <a:latin typeface="Arial" panose="020B0604020202020204" pitchFamily="34" charset="0"/>
              </a:endParaRPr>
            </a:p>
          </p:txBody>
        </p:sp>
        <p:sp>
          <p:nvSpPr>
            <p:cNvPr id="5" name="矩形 4"/>
            <p:cNvSpPr/>
            <p:nvPr/>
          </p:nvSpPr>
          <p:spPr>
            <a:xfrm>
              <a:off x="491887" y="608794"/>
              <a:ext cx="2492990" cy="369332"/>
            </a:xfrm>
            <a:prstGeom prst="rect">
              <a:avLst/>
            </a:prstGeom>
          </p:spPr>
          <p:txBody>
            <a:bodyPr wrap="none">
              <a:spAutoFit/>
            </a:bodyPr>
            <a:lstStyle/>
            <a:p>
              <a:pPr algn="ctr"/>
              <a:r>
                <a:rPr lang="zh-CN" altLang="en-US" smtClean="0">
                  <a:solidFill>
                    <a:srgbClr val="707070"/>
                  </a:solidFill>
                  <a:latin typeface="+mn-ea"/>
                </a:rPr>
                <a:t>太过于复杂的设计装饰</a:t>
              </a:r>
              <a:endParaRPr lang="zh-CN" altLang="en-US">
                <a:solidFill>
                  <a:srgbClr val="707070"/>
                </a:solidFill>
                <a:latin typeface="+mn-ea"/>
              </a:endParaRPr>
            </a:p>
          </p:txBody>
        </p:sp>
      </p:grpSp>
      <p:sp>
        <p:nvSpPr>
          <p:cNvPr id="8" name="矩形 7"/>
          <p:cNvSpPr/>
          <p:nvPr/>
        </p:nvSpPr>
        <p:spPr>
          <a:xfrm>
            <a:off x="1597646" y="5477370"/>
            <a:ext cx="8996709" cy="461663"/>
          </a:xfrm>
          <a:prstGeom prst="rect">
            <a:avLst/>
          </a:prstGeom>
        </p:spPr>
        <p:txBody>
          <a:bodyPr wrap="square" lIns="91438" tIns="45719" rIns="91438" bIns="45719">
            <a:spAutoFit/>
          </a:bodyPr>
          <a:lstStyle/>
          <a:p>
            <a:pPr defTabSz="914378">
              <a:lnSpc>
                <a:spcPct val="200000"/>
              </a:lnSpc>
            </a:pP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很</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多设计师在设计的时候喜欢设计很多细节，五彩斑斓、又是描边、又是渐变透明，让人眼花缭乱，所以我们需要避免过度设计。</a:t>
            </a:r>
            <a:endParaRPr lang="en-US" altLang="zh-CN" sz="1200" kern="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9" name="组合 18"/>
          <p:cNvGrpSpPr/>
          <p:nvPr/>
        </p:nvGrpSpPr>
        <p:grpSpPr>
          <a:xfrm>
            <a:off x="1597646" y="1624455"/>
            <a:ext cx="8996709" cy="3713610"/>
            <a:chOff x="1523542" y="1624455"/>
            <a:chExt cx="8996709" cy="3713610"/>
          </a:xfrm>
        </p:grpSpPr>
        <p:grpSp>
          <p:nvGrpSpPr>
            <p:cNvPr id="18" name="组合 17"/>
            <p:cNvGrpSpPr/>
            <p:nvPr/>
          </p:nvGrpSpPr>
          <p:grpSpPr>
            <a:xfrm>
              <a:off x="1523542" y="1624455"/>
              <a:ext cx="4320000" cy="3713610"/>
              <a:chOff x="1948415" y="1624455"/>
              <a:chExt cx="4320000" cy="3713610"/>
            </a:xfrm>
          </p:grpSpPr>
          <p:sp>
            <p:nvSpPr>
              <p:cNvPr id="9" name="乘号 8"/>
              <p:cNvSpPr/>
              <p:nvPr/>
            </p:nvSpPr>
            <p:spPr>
              <a:xfrm>
                <a:off x="3856415" y="4834065"/>
                <a:ext cx="504000" cy="504000"/>
              </a:xfrm>
              <a:prstGeom prst="mathMultiply">
                <a:avLst/>
              </a:prstGeom>
              <a:solidFill>
                <a:srgbClr val="D70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948415" y="1624455"/>
                <a:ext cx="4320000" cy="2880000"/>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6200251" y="1624455"/>
              <a:ext cx="4320000" cy="3641610"/>
              <a:chOff x="6013167" y="1624455"/>
              <a:chExt cx="4320000" cy="3641610"/>
            </a:xfrm>
          </p:grpSpPr>
          <p:sp>
            <p:nvSpPr>
              <p:cNvPr id="10" name="同心圆 9"/>
              <p:cNvSpPr/>
              <p:nvPr/>
            </p:nvSpPr>
            <p:spPr>
              <a:xfrm>
                <a:off x="7993167" y="4906065"/>
                <a:ext cx="360000" cy="360000"/>
              </a:xfrm>
              <a:prstGeom prst="donut">
                <a:avLst/>
              </a:prstGeom>
              <a:solidFill>
                <a:srgbClr val="018B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13167" y="1624455"/>
                <a:ext cx="4320000" cy="2880000"/>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2" name="图片 1"/>
          <p:cNvPicPr>
            <a:picLocks noChangeAspect="1"/>
          </p:cNvPicPr>
          <p:nvPr/>
        </p:nvPicPr>
        <p:blipFill>
          <a:blip r:embed="rId2"/>
          <a:stretch>
            <a:fillRect/>
          </a:stretch>
        </p:blipFill>
        <p:spPr>
          <a:xfrm>
            <a:off x="2497646" y="2122441"/>
            <a:ext cx="2520000" cy="1892958"/>
          </a:xfrm>
          <a:prstGeom prst="rect">
            <a:avLst/>
          </a:prstGeom>
        </p:spPr>
      </p:pic>
      <p:pic>
        <p:nvPicPr>
          <p:cNvPr id="3" name="图片 2"/>
          <p:cNvPicPr>
            <a:picLocks noChangeAspect="1"/>
          </p:cNvPicPr>
          <p:nvPr/>
        </p:nvPicPr>
        <p:blipFill>
          <a:blip r:embed="rId3"/>
          <a:stretch>
            <a:fillRect/>
          </a:stretch>
        </p:blipFill>
        <p:spPr>
          <a:xfrm>
            <a:off x="7174355" y="2113511"/>
            <a:ext cx="2520000" cy="1901888"/>
          </a:xfrm>
          <a:prstGeom prst="rect">
            <a:avLst/>
          </a:prstGeom>
        </p:spPr>
      </p:pic>
    </p:spTree>
    <p:extLst>
      <p:ext uri="{BB962C8B-B14F-4D97-AF65-F5344CB8AC3E}">
        <p14:creationId xmlns:p14="http://schemas.microsoft.com/office/powerpoint/2010/main" val="763630423"/>
      </p:ext>
    </p:extLst>
  </p:cSld>
  <p:clrMapOvr>
    <a:masterClrMapping/>
  </p:clrMapOvr>
  <p:transition spd="slow">
    <p:push di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039435" y="285630"/>
            <a:ext cx="2130711" cy="1015661"/>
            <a:chOff x="673027" y="285630"/>
            <a:chExt cx="2130711" cy="1015661"/>
          </a:xfrm>
        </p:grpSpPr>
        <p:sp>
          <p:nvSpPr>
            <p:cNvPr id="6" name="文本框 5"/>
            <p:cNvSpPr txBox="1"/>
            <p:nvPr/>
          </p:nvSpPr>
          <p:spPr>
            <a:xfrm>
              <a:off x="1218051" y="285630"/>
              <a:ext cx="1040665" cy="1015661"/>
            </a:xfrm>
            <a:prstGeom prst="rect">
              <a:avLst/>
            </a:prstGeom>
            <a:noFill/>
          </p:spPr>
          <p:txBody>
            <a:bodyPr wrap="none" lIns="91438" tIns="45719" rIns="91438" bIns="45719" rtlCol="0">
              <a:spAutoFit/>
            </a:bodyPr>
            <a:lstStyle>
              <a:defPPr>
                <a:defRPr lang="zh-CN"/>
              </a:defPPr>
              <a:lvl1pPr defTabSz="914378">
                <a:defRPr sz="2400" b="1" kern="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6000" smtClean="0">
                  <a:solidFill>
                    <a:schemeClr val="bg2"/>
                  </a:solidFill>
                  <a:latin typeface="Arial" panose="020B0604020202020204" pitchFamily="34" charset="0"/>
                </a:rPr>
                <a:t>01</a:t>
              </a:r>
              <a:endParaRPr lang="zh-CN" altLang="zh-CN" sz="6000">
                <a:solidFill>
                  <a:schemeClr val="bg2"/>
                </a:solidFill>
                <a:latin typeface="Arial" panose="020B0604020202020204" pitchFamily="34" charset="0"/>
              </a:endParaRPr>
            </a:p>
          </p:txBody>
        </p:sp>
        <p:sp>
          <p:nvSpPr>
            <p:cNvPr id="5" name="矩形 4"/>
            <p:cNvSpPr/>
            <p:nvPr/>
          </p:nvSpPr>
          <p:spPr>
            <a:xfrm>
              <a:off x="673027" y="608794"/>
              <a:ext cx="2130711" cy="369332"/>
            </a:xfrm>
            <a:prstGeom prst="rect">
              <a:avLst/>
            </a:prstGeom>
          </p:spPr>
          <p:txBody>
            <a:bodyPr wrap="none">
              <a:spAutoFit/>
            </a:bodyPr>
            <a:lstStyle/>
            <a:p>
              <a:pPr algn="ctr"/>
              <a:r>
                <a:rPr lang="zh-CN" altLang="en-US" smtClean="0">
                  <a:solidFill>
                    <a:srgbClr val="707070"/>
                  </a:solidFill>
                  <a:latin typeface="+mn-ea"/>
                </a:rPr>
                <a:t>图片叠加</a:t>
              </a:r>
              <a:r>
                <a:rPr lang="en-US" altLang="zh-CN" smtClean="0">
                  <a:solidFill>
                    <a:srgbClr val="707070"/>
                  </a:solidFill>
                  <a:latin typeface="+mn-ea"/>
                </a:rPr>
                <a:t>/</a:t>
              </a:r>
              <a:r>
                <a:rPr lang="zh-CN" altLang="en-US" smtClean="0">
                  <a:solidFill>
                    <a:srgbClr val="707070"/>
                  </a:solidFill>
                  <a:latin typeface="+mn-ea"/>
                </a:rPr>
                <a:t>遮挡顺序</a:t>
              </a:r>
              <a:endParaRPr lang="zh-CN" altLang="en-US">
                <a:solidFill>
                  <a:srgbClr val="707070"/>
                </a:solidFill>
                <a:latin typeface="+mn-ea"/>
              </a:endParaRPr>
            </a:p>
          </p:txBody>
        </p:sp>
      </p:grpSp>
      <p:sp>
        <p:nvSpPr>
          <p:cNvPr id="8" name="矩形 7"/>
          <p:cNvSpPr/>
          <p:nvPr/>
        </p:nvSpPr>
        <p:spPr>
          <a:xfrm>
            <a:off x="1597646" y="5477370"/>
            <a:ext cx="8996709" cy="830995"/>
          </a:xfrm>
          <a:prstGeom prst="rect">
            <a:avLst/>
          </a:prstGeom>
        </p:spPr>
        <p:txBody>
          <a:bodyPr wrap="square" lIns="91438" tIns="45719" rIns="91438" bIns="45719">
            <a:spAutoFit/>
          </a:bodyPr>
          <a:lstStyle/>
          <a:p>
            <a:pPr defTabSz="914378">
              <a:lnSpc>
                <a:spcPct val="200000"/>
              </a:lnSpc>
            </a:pP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两张或多张图片叠加的时</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候，有</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大图小图结</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合，小</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图更多会展示细节</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部分，很</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多设计师会不经意间将小图遮</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住，这</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样就不利于小图的展</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示，反而更</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像修</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饰，既</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然是修饰可以尝试用图形等元</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素，如</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果你是想展示出来细</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节完</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全可以把它放在大图上面展示。</a:t>
            </a:r>
            <a:endParaRPr lang="en-US" altLang="zh-CN" sz="1200" kern="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9" name="组合 18"/>
          <p:cNvGrpSpPr/>
          <p:nvPr/>
        </p:nvGrpSpPr>
        <p:grpSpPr>
          <a:xfrm>
            <a:off x="1597646" y="1624455"/>
            <a:ext cx="8996709" cy="3713610"/>
            <a:chOff x="1523542" y="1624455"/>
            <a:chExt cx="8996709" cy="3713610"/>
          </a:xfrm>
        </p:grpSpPr>
        <p:grpSp>
          <p:nvGrpSpPr>
            <p:cNvPr id="18" name="组合 17"/>
            <p:cNvGrpSpPr/>
            <p:nvPr/>
          </p:nvGrpSpPr>
          <p:grpSpPr>
            <a:xfrm>
              <a:off x="1523542" y="1624455"/>
              <a:ext cx="4320000" cy="3713610"/>
              <a:chOff x="1948415" y="1624455"/>
              <a:chExt cx="4320000" cy="3713610"/>
            </a:xfrm>
          </p:grpSpPr>
          <p:sp>
            <p:nvSpPr>
              <p:cNvPr id="9" name="乘号 8"/>
              <p:cNvSpPr/>
              <p:nvPr/>
            </p:nvSpPr>
            <p:spPr>
              <a:xfrm>
                <a:off x="3856415" y="4834065"/>
                <a:ext cx="504000" cy="504000"/>
              </a:xfrm>
              <a:prstGeom prst="mathMultiply">
                <a:avLst/>
              </a:prstGeom>
              <a:solidFill>
                <a:srgbClr val="D70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948415" y="1624455"/>
                <a:ext cx="4320000" cy="2880000"/>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6200251" y="1624455"/>
              <a:ext cx="4320000" cy="3641610"/>
              <a:chOff x="6013167" y="1624455"/>
              <a:chExt cx="4320000" cy="3641610"/>
            </a:xfrm>
          </p:grpSpPr>
          <p:sp>
            <p:nvSpPr>
              <p:cNvPr id="10" name="同心圆 9"/>
              <p:cNvSpPr/>
              <p:nvPr/>
            </p:nvSpPr>
            <p:spPr>
              <a:xfrm>
                <a:off x="7993167" y="4906065"/>
                <a:ext cx="360000" cy="360000"/>
              </a:xfrm>
              <a:prstGeom prst="donut">
                <a:avLst/>
              </a:prstGeom>
              <a:solidFill>
                <a:srgbClr val="018B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13167" y="1624455"/>
                <a:ext cx="4320000" cy="2880000"/>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4" name="图片 3"/>
          <p:cNvPicPr>
            <a:picLocks noChangeAspect="1"/>
          </p:cNvPicPr>
          <p:nvPr/>
        </p:nvPicPr>
        <p:blipFill>
          <a:blip r:embed="rId2"/>
          <a:stretch>
            <a:fillRect/>
          </a:stretch>
        </p:blipFill>
        <p:spPr>
          <a:xfrm>
            <a:off x="2367712" y="2096398"/>
            <a:ext cx="2779868" cy="1980000"/>
          </a:xfrm>
          <a:prstGeom prst="rect">
            <a:avLst/>
          </a:prstGeom>
        </p:spPr>
      </p:pic>
      <p:pic>
        <p:nvPicPr>
          <p:cNvPr id="11" name="图片 10"/>
          <p:cNvPicPr>
            <a:picLocks noChangeAspect="1"/>
          </p:cNvPicPr>
          <p:nvPr/>
        </p:nvPicPr>
        <p:blipFill>
          <a:blip r:embed="rId3"/>
          <a:stretch>
            <a:fillRect/>
          </a:stretch>
        </p:blipFill>
        <p:spPr>
          <a:xfrm>
            <a:off x="7047052" y="2096398"/>
            <a:ext cx="2774605" cy="1980000"/>
          </a:xfrm>
          <a:prstGeom prst="rect">
            <a:avLst/>
          </a:prstGeom>
        </p:spPr>
      </p:pic>
    </p:spTree>
    <p:extLst>
      <p:ext uri="{BB962C8B-B14F-4D97-AF65-F5344CB8AC3E}">
        <p14:creationId xmlns:p14="http://schemas.microsoft.com/office/powerpoint/2010/main" val="3136113122"/>
      </p:ext>
    </p:extLst>
  </p:cSld>
  <p:clrMapOvr>
    <a:masterClrMapping/>
  </p:clrMapOvr>
  <p:transition spd="slow">
    <p:push dir="u"/>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204543" y="285630"/>
            <a:ext cx="1800493" cy="1015661"/>
            <a:chOff x="838135" y="285630"/>
            <a:chExt cx="1800493" cy="1015661"/>
          </a:xfrm>
        </p:grpSpPr>
        <p:sp>
          <p:nvSpPr>
            <p:cNvPr id="6" name="文本框 5"/>
            <p:cNvSpPr txBox="1"/>
            <p:nvPr/>
          </p:nvSpPr>
          <p:spPr>
            <a:xfrm>
              <a:off x="1218051" y="285630"/>
              <a:ext cx="1040665" cy="1015661"/>
            </a:xfrm>
            <a:prstGeom prst="rect">
              <a:avLst/>
            </a:prstGeom>
            <a:noFill/>
          </p:spPr>
          <p:txBody>
            <a:bodyPr wrap="none" lIns="91438" tIns="45719" rIns="91438" bIns="45719" rtlCol="0">
              <a:spAutoFit/>
            </a:bodyPr>
            <a:lstStyle>
              <a:defPPr>
                <a:defRPr lang="zh-CN"/>
              </a:defPPr>
              <a:lvl1pPr defTabSz="914378">
                <a:defRPr sz="2400" b="1" kern="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6000" smtClean="0">
                  <a:solidFill>
                    <a:schemeClr val="bg2"/>
                  </a:solidFill>
                  <a:latin typeface="Arial" panose="020B0604020202020204" pitchFamily="34" charset="0"/>
                </a:rPr>
                <a:t>01</a:t>
              </a:r>
              <a:endParaRPr lang="zh-CN" altLang="zh-CN" sz="6000">
                <a:solidFill>
                  <a:schemeClr val="bg2"/>
                </a:solidFill>
                <a:latin typeface="Arial" panose="020B0604020202020204" pitchFamily="34" charset="0"/>
              </a:endParaRPr>
            </a:p>
          </p:txBody>
        </p:sp>
        <p:sp>
          <p:nvSpPr>
            <p:cNvPr id="5" name="矩形 4"/>
            <p:cNvSpPr/>
            <p:nvPr/>
          </p:nvSpPr>
          <p:spPr>
            <a:xfrm>
              <a:off x="838135" y="608794"/>
              <a:ext cx="1800493" cy="369332"/>
            </a:xfrm>
            <a:prstGeom prst="rect">
              <a:avLst/>
            </a:prstGeom>
          </p:spPr>
          <p:txBody>
            <a:bodyPr wrap="none">
              <a:spAutoFit/>
            </a:bodyPr>
            <a:lstStyle/>
            <a:p>
              <a:pPr algn="ctr"/>
              <a:r>
                <a:rPr lang="zh-CN" altLang="en-US">
                  <a:solidFill>
                    <a:srgbClr val="707070"/>
                  </a:solidFill>
                  <a:latin typeface="+mn-ea"/>
                </a:rPr>
                <a:t>突</a:t>
              </a:r>
              <a:r>
                <a:rPr lang="zh-CN" altLang="en-US" smtClean="0">
                  <a:solidFill>
                    <a:srgbClr val="707070"/>
                  </a:solidFill>
                  <a:latin typeface="+mn-ea"/>
                </a:rPr>
                <a:t>破要彻底明确</a:t>
              </a:r>
              <a:endParaRPr lang="zh-CN" altLang="en-US">
                <a:solidFill>
                  <a:srgbClr val="707070"/>
                </a:solidFill>
                <a:latin typeface="+mn-ea"/>
              </a:endParaRPr>
            </a:p>
          </p:txBody>
        </p:sp>
      </p:grpSp>
      <p:sp>
        <p:nvSpPr>
          <p:cNvPr id="8" name="矩形 7"/>
          <p:cNvSpPr/>
          <p:nvPr/>
        </p:nvSpPr>
        <p:spPr>
          <a:xfrm>
            <a:off x="1597646" y="5477370"/>
            <a:ext cx="8996709" cy="830995"/>
          </a:xfrm>
          <a:prstGeom prst="rect">
            <a:avLst/>
          </a:prstGeom>
        </p:spPr>
        <p:txBody>
          <a:bodyPr wrap="square" lIns="91438" tIns="45719" rIns="91438" bIns="45719">
            <a:spAutoFit/>
          </a:bodyPr>
          <a:lstStyle/>
          <a:p>
            <a:pPr defTabSz="914378">
              <a:lnSpc>
                <a:spcPct val="200000"/>
              </a:lnSpc>
            </a:pP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在进行人物照片处理</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上，使</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用一定突破设计方式是好的。这样避免了</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死板，关</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键是大部分初入行的设计在处理候还不够彻底。于是就会导致</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视觉</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传达出上不上下不下的感受。所以些时候我们需要大胆一</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些，就</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像</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右边</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的排版给人的视觉会好很多。</a:t>
            </a:r>
            <a:endParaRPr lang="en-US" altLang="zh-CN" sz="1200" kern="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9" name="组合 18"/>
          <p:cNvGrpSpPr/>
          <p:nvPr/>
        </p:nvGrpSpPr>
        <p:grpSpPr>
          <a:xfrm>
            <a:off x="1597646" y="1624455"/>
            <a:ext cx="8996709" cy="3713610"/>
            <a:chOff x="1523542" y="1624455"/>
            <a:chExt cx="8996709" cy="3713610"/>
          </a:xfrm>
        </p:grpSpPr>
        <p:grpSp>
          <p:nvGrpSpPr>
            <p:cNvPr id="18" name="组合 17"/>
            <p:cNvGrpSpPr/>
            <p:nvPr/>
          </p:nvGrpSpPr>
          <p:grpSpPr>
            <a:xfrm>
              <a:off x="1523542" y="1624455"/>
              <a:ext cx="4320000" cy="3713610"/>
              <a:chOff x="1948415" y="1624455"/>
              <a:chExt cx="4320000" cy="3713610"/>
            </a:xfrm>
          </p:grpSpPr>
          <p:sp>
            <p:nvSpPr>
              <p:cNvPr id="9" name="乘号 8"/>
              <p:cNvSpPr/>
              <p:nvPr/>
            </p:nvSpPr>
            <p:spPr>
              <a:xfrm>
                <a:off x="3856415" y="4834065"/>
                <a:ext cx="504000" cy="504000"/>
              </a:xfrm>
              <a:prstGeom prst="mathMultiply">
                <a:avLst/>
              </a:prstGeom>
              <a:solidFill>
                <a:srgbClr val="D70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948415" y="1624455"/>
                <a:ext cx="4320000" cy="2880000"/>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6200251" y="1624455"/>
              <a:ext cx="4320000" cy="3641610"/>
              <a:chOff x="6013167" y="1624455"/>
              <a:chExt cx="4320000" cy="3641610"/>
            </a:xfrm>
          </p:grpSpPr>
          <p:sp>
            <p:nvSpPr>
              <p:cNvPr id="10" name="同心圆 9"/>
              <p:cNvSpPr/>
              <p:nvPr/>
            </p:nvSpPr>
            <p:spPr>
              <a:xfrm>
                <a:off x="7993167" y="4906065"/>
                <a:ext cx="360000" cy="360000"/>
              </a:xfrm>
              <a:prstGeom prst="donut">
                <a:avLst/>
              </a:prstGeom>
              <a:solidFill>
                <a:srgbClr val="018B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13167" y="1624455"/>
                <a:ext cx="4320000" cy="2880000"/>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2" name="图片 1"/>
          <p:cNvPicPr>
            <a:picLocks noChangeAspect="1"/>
          </p:cNvPicPr>
          <p:nvPr/>
        </p:nvPicPr>
        <p:blipFill>
          <a:blip r:embed="rId2"/>
          <a:stretch>
            <a:fillRect/>
          </a:stretch>
        </p:blipFill>
        <p:spPr>
          <a:xfrm>
            <a:off x="2497646" y="1967580"/>
            <a:ext cx="2520000" cy="1985028"/>
          </a:xfrm>
          <a:prstGeom prst="rect">
            <a:avLst/>
          </a:prstGeom>
        </p:spPr>
      </p:pic>
      <p:pic>
        <p:nvPicPr>
          <p:cNvPr id="3" name="图片 2"/>
          <p:cNvPicPr>
            <a:picLocks noChangeAspect="1"/>
          </p:cNvPicPr>
          <p:nvPr/>
        </p:nvPicPr>
        <p:blipFill>
          <a:blip r:embed="rId3"/>
          <a:stretch>
            <a:fillRect/>
          </a:stretch>
        </p:blipFill>
        <p:spPr>
          <a:xfrm>
            <a:off x="7220535" y="2013362"/>
            <a:ext cx="2520000" cy="1985034"/>
          </a:xfrm>
          <a:prstGeom prst="rect">
            <a:avLst/>
          </a:prstGeom>
        </p:spPr>
      </p:pic>
    </p:spTree>
    <p:extLst>
      <p:ext uri="{BB962C8B-B14F-4D97-AF65-F5344CB8AC3E}">
        <p14:creationId xmlns:p14="http://schemas.microsoft.com/office/powerpoint/2010/main" val="1153715120"/>
      </p:ext>
    </p:extLst>
  </p:cSld>
  <p:clrMapOvr>
    <a:masterClrMapping/>
  </p:clrMapOvr>
  <p:transition spd="slow">
    <p:push dir="u"/>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039435" y="285630"/>
            <a:ext cx="2130713" cy="1015661"/>
            <a:chOff x="673027" y="285630"/>
            <a:chExt cx="2130713" cy="1015661"/>
          </a:xfrm>
        </p:grpSpPr>
        <p:sp>
          <p:nvSpPr>
            <p:cNvPr id="6" name="文本框 5"/>
            <p:cNvSpPr txBox="1"/>
            <p:nvPr/>
          </p:nvSpPr>
          <p:spPr>
            <a:xfrm>
              <a:off x="1218051" y="285630"/>
              <a:ext cx="1040665" cy="1015661"/>
            </a:xfrm>
            <a:prstGeom prst="rect">
              <a:avLst/>
            </a:prstGeom>
            <a:noFill/>
          </p:spPr>
          <p:txBody>
            <a:bodyPr wrap="none" lIns="91438" tIns="45719" rIns="91438" bIns="45719" rtlCol="0">
              <a:spAutoFit/>
            </a:bodyPr>
            <a:lstStyle>
              <a:defPPr>
                <a:defRPr lang="zh-CN"/>
              </a:defPPr>
              <a:lvl1pPr defTabSz="914378">
                <a:defRPr sz="2400" b="1" kern="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6000" smtClean="0">
                  <a:solidFill>
                    <a:schemeClr val="bg2"/>
                  </a:solidFill>
                  <a:latin typeface="Arial" panose="020B0604020202020204" pitchFamily="34" charset="0"/>
                </a:rPr>
                <a:t>01</a:t>
              </a:r>
              <a:endParaRPr lang="zh-CN" altLang="zh-CN" sz="6000">
                <a:solidFill>
                  <a:schemeClr val="bg2"/>
                </a:solidFill>
                <a:latin typeface="Arial" panose="020B0604020202020204" pitchFamily="34" charset="0"/>
              </a:endParaRPr>
            </a:p>
          </p:txBody>
        </p:sp>
        <p:sp>
          <p:nvSpPr>
            <p:cNvPr id="5" name="矩形 4"/>
            <p:cNvSpPr/>
            <p:nvPr/>
          </p:nvSpPr>
          <p:spPr>
            <a:xfrm>
              <a:off x="673027" y="608794"/>
              <a:ext cx="2130713" cy="369332"/>
            </a:xfrm>
            <a:prstGeom prst="rect">
              <a:avLst/>
            </a:prstGeom>
          </p:spPr>
          <p:txBody>
            <a:bodyPr wrap="none">
              <a:spAutoFit/>
            </a:bodyPr>
            <a:lstStyle/>
            <a:p>
              <a:pPr algn="ctr"/>
              <a:r>
                <a:rPr lang="zh-CN" altLang="en-US" smtClean="0">
                  <a:solidFill>
                    <a:srgbClr val="707070"/>
                  </a:solidFill>
                  <a:latin typeface="+mn-ea"/>
                </a:rPr>
                <a:t>视觉层次</a:t>
              </a:r>
              <a:r>
                <a:rPr lang="en-US" altLang="zh-CN" smtClean="0">
                  <a:solidFill>
                    <a:srgbClr val="707070"/>
                  </a:solidFill>
                  <a:latin typeface="+mn-ea"/>
                </a:rPr>
                <a:t>/</a:t>
              </a:r>
              <a:r>
                <a:rPr lang="zh-CN" altLang="en-US" smtClean="0">
                  <a:solidFill>
                    <a:srgbClr val="707070"/>
                  </a:solidFill>
                  <a:latin typeface="+mn-ea"/>
                </a:rPr>
                <a:t>主次关系</a:t>
              </a:r>
              <a:endParaRPr lang="zh-CN" altLang="en-US">
                <a:solidFill>
                  <a:srgbClr val="707070"/>
                </a:solidFill>
                <a:latin typeface="+mn-ea"/>
              </a:endParaRPr>
            </a:p>
          </p:txBody>
        </p:sp>
      </p:grpSp>
      <p:sp>
        <p:nvSpPr>
          <p:cNvPr id="8" name="矩形 7"/>
          <p:cNvSpPr/>
          <p:nvPr/>
        </p:nvSpPr>
        <p:spPr>
          <a:xfrm>
            <a:off x="1597646" y="5477370"/>
            <a:ext cx="8996709" cy="1200327"/>
          </a:xfrm>
          <a:prstGeom prst="rect">
            <a:avLst/>
          </a:prstGeom>
        </p:spPr>
        <p:txBody>
          <a:bodyPr wrap="square" lIns="91438" tIns="45719" rIns="91438" bIns="45719">
            <a:spAutoFit/>
          </a:bodyPr>
          <a:lstStyle/>
          <a:p>
            <a:pPr defTabSz="914378">
              <a:lnSpc>
                <a:spcPct val="200000"/>
              </a:lnSpc>
            </a:pP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左边的关闭图标设计是没有错误</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的，是</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还是具有改进的空</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间，因</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为图</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标本</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身是传达出关闭的意</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思，所</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以说我们可以尝试将</a:t>
            </a:r>
            <a:r>
              <a:rPr lang="en-US" altLang="zh-CN" sz="1200" kern="0">
                <a:solidFill>
                  <a:schemeClr val="tx1">
                    <a:lumMod val="65000"/>
                    <a:lumOff val="35000"/>
                  </a:schemeClr>
                </a:solidFill>
                <a:latin typeface="微软雅黑" panose="020B0503020204020204" pitchFamily="34" charset="-122"/>
                <a:ea typeface="微软雅黑" panose="020B0503020204020204" pitchFamily="34" charset="-122"/>
              </a:rPr>
              <a:t>X</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外面的圆形线条进</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行弱化，让</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他成为</a:t>
            </a:r>
            <a:r>
              <a:rPr lang="en-US" altLang="zh-CN" sz="1200" kern="0">
                <a:solidFill>
                  <a:schemeClr val="tx1">
                    <a:lumMod val="65000"/>
                    <a:lumOff val="35000"/>
                  </a:schemeClr>
                </a:solidFill>
                <a:latin typeface="微软雅黑" panose="020B0503020204020204" pitchFamily="34" charset="-122"/>
                <a:ea typeface="微软雅黑" panose="020B0503020204020204" pitchFamily="34" charset="-122"/>
              </a:rPr>
              <a:t>X</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的一种修饰元素。而不是和图表中</a:t>
            </a:r>
            <a:r>
              <a:rPr lang="en-US" altLang="zh-CN" sz="1200" kern="0">
                <a:solidFill>
                  <a:schemeClr val="tx1">
                    <a:lumMod val="65000"/>
                    <a:lumOff val="35000"/>
                  </a:schemeClr>
                </a:solidFill>
                <a:latin typeface="微软雅黑" panose="020B0503020204020204" pitchFamily="34" charset="-122"/>
                <a:ea typeface="微软雅黑" panose="020B0503020204020204" pitchFamily="34" charset="-122"/>
              </a:rPr>
              <a:t>X</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的视觉一样重要</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这样</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就会扰乱用户视</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线，为</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了给用户传达更好的视觉体</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验，于</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是就出现</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右边</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经过调整后的关闭图标。</a:t>
            </a:r>
            <a:endParaRPr lang="en-US" altLang="zh-CN" sz="1200" kern="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9" name="组合 18"/>
          <p:cNvGrpSpPr/>
          <p:nvPr/>
        </p:nvGrpSpPr>
        <p:grpSpPr>
          <a:xfrm>
            <a:off x="1597646" y="1624455"/>
            <a:ext cx="8996709" cy="3713610"/>
            <a:chOff x="1523542" y="1624455"/>
            <a:chExt cx="8996709" cy="3713610"/>
          </a:xfrm>
        </p:grpSpPr>
        <p:grpSp>
          <p:nvGrpSpPr>
            <p:cNvPr id="18" name="组合 17"/>
            <p:cNvGrpSpPr/>
            <p:nvPr/>
          </p:nvGrpSpPr>
          <p:grpSpPr>
            <a:xfrm>
              <a:off x="1523542" y="1624455"/>
              <a:ext cx="4320000" cy="3713610"/>
              <a:chOff x="1948415" y="1624455"/>
              <a:chExt cx="4320000" cy="3713610"/>
            </a:xfrm>
          </p:grpSpPr>
          <p:sp>
            <p:nvSpPr>
              <p:cNvPr id="9" name="乘号 8"/>
              <p:cNvSpPr/>
              <p:nvPr/>
            </p:nvSpPr>
            <p:spPr>
              <a:xfrm>
                <a:off x="3856415" y="4834065"/>
                <a:ext cx="504000" cy="504000"/>
              </a:xfrm>
              <a:prstGeom prst="mathMultiply">
                <a:avLst/>
              </a:prstGeom>
              <a:solidFill>
                <a:srgbClr val="D70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948415" y="1624455"/>
                <a:ext cx="4320000" cy="2880000"/>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6200251" y="1624455"/>
              <a:ext cx="4320000" cy="3641610"/>
              <a:chOff x="6013167" y="1624455"/>
              <a:chExt cx="4320000" cy="3641610"/>
            </a:xfrm>
          </p:grpSpPr>
          <p:sp>
            <p:nvSpPr>
              <p:cNvPr id="10" name="同心圆 9"/>
              <p:cNvSpPr/>
              <p:nvPr/>
            </p:nvSpPr>
            <p:spPr>
              <a:xfrm>
                <a:off x="7993167" y="4906065"/>
                <a:ext cx="360000" cy="360000"/>
              </a:xfrm>
              <a:prstGeom prst="donut">
                <a:avLst/>
              </a:prstGeom>
              <a:solidFill>
                <a:srgbClr val="018B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13167" y="1624455"/>
                <a:ext cx="4320000" cy="2880000"/>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0" name="组合 19"/>
          <p:cNvGrpSpPr/>
          <p:nvPr/>
        </p:nvGrpSpPr>
        <p:grpSpPr>
          <a:xfrm>
            <a:off x="3134191" y="2441000"/>
            <a:ext cx="1246909" cy="1246909"/>
            <a:chOff x="3134191" y="2441000"/>
            <a:chExt cx="1246909" cy="1246909"/>
          </a:xfrm>
        </p:grpSpPr>
        <p:sp>
          <p:nvSpPr>
            <p:cNvPr id="2" name="椭圆 1"/>
            <p:cNvSpPr/>
            <p:nvPr/>
          </p:nvSpPr>
          <p:spPr>
            <a:xfrm>
              <a:off x="3134191" y="2441000"/>
              <a:ext cx="1246909" cy="1246909"/>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rot="2700000">
              <a:off x="3487645" y="2794454"/>
              <a:ext cx="540000" cy="540000"/>
              <a:chOff x="600364" y="1624455"/>
              <a:chExt cx="540000" cy="540000"/>
            </a:xfrm>
          </p:grpSpPr>
          <p:cxnSp>
            <p:nvCxnSpPr>
              <p:cNvPr id="4" name="直接连接符 3"/>
              <p:cNvCxnSpPr/>
              <p:nvPr/>
            </p:nvCxnSpPr>
            <p:spPr>
              <a:xfrm>
                <a:off x="600364" y="1894455"/>
                <a:ext cx="54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872836" y="1624455"/>
                <a:ext cx="0" cy="540000"/>
              </a:xfrm>
              <a:prstGeom prst="line">
                <a:avLst/>
              </a:prstGeom>
              <a:ln w="25400"/>
            </p:spPr>
            <p:style>
              <a:lnRef idx="1">
                <a:schemeClr val="accent1"/>
              </a:lnRef>
              <a:fillRef idx="0">
                <a:schemeClr val="accent1"/>
              </a:fillRef>
              <a:effectRef idx="0">
                <a:schemeClr val="accent1"/>
              </a:effectRef>
              <a:fontRef idx="minor">
                <a:schemeClr val="tx1"/>
              </a:fontRef>
            </p:style>
          </p:cxnSp>
        </p:grpSp>
      </p:grpSp>
      <p:grpSp>
        <p:nvGrpSpPr>
          <p:cNvPr id="21" name="组合 20"/>
          <p:cNvGrpSpPr/>
          <p:nvPr/>
        </p:nvGrpSpPr>
        <p:grpSpPr>
          <a:xfrm>
            <a:off x="7810900" y="2441000"/>
            <a:ext cx="1246909" cy="1246909"/>
            <a:chOff x="3134191" y="2441000"/>
            <a:chExt cx="1246909" cy="1246909"/>
          </a:xfrm>
        </p:grpSpPr>
        <p:sp>
          <p:nvSpPr>
            <p:cNvPr id="22" name="椭圆 21"/>
            <p:cNvSpPr/>
            <p:nvPr/>
          </p:nvSpPr>
          <p:spPr>
            <a:xfrm>
              <a:off x="3134191" y="2441000"/>
              <a:ext cx="1246909" cy="1246909"/>
            </a:xfrm>
            <a:prstGeom prst="ellipse">
              <a:avLst/>
            </a:prstGeom>
            <a:no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rot="2700000">
              <a:off x="3487645" y="2794454"/>
              <a:ext cx="540000" cy="540000"/>
              <a:chOff x="600364" y="1624455"/>
              <a:chExt cx="540000" cy="540000"/>
            </a:xfrm>
          </p:grpSpPr>
          <p:cxnSp>
            <p:nvCxnSpPr>
              <p:cNvPr id="24" name="直接连接符 23"/>
              <p:cNvCxnSpPr/>
              <p:nvPr/>
            </p:nvCxnSpPr>
            <p:spPr>
              <a:xfrm>
                <a:off x="600364" y="1894455"/>
                <a:ext cx="54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872836" y="1624455"/>
                <a:ext cx="0" cy="540000"/>
              </a:xfrm>
              <a:prstGeom prst="line">
                <a:avLst/>
              </a:prstGeom>
              <a:ln w="25400"/>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7888742"/>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552701" y="262360"/>
            <a:ext cx="6534150" cy="521679"/>
          </a:xfrm>
          <a:prstGeom prst="rect">
            <a:avLst/>
          </a:prstGeom>
        </p:spPr>
        <p:txBody>
          <a:bodyPr wrap="square" lIns="91438" tIns="45719" rIns="91438" bIns="45719">
            <a:spAutoFit/>
          </a:bodyPr>
          <a:lstStyle/>
          <a:p>
            <a:pPr>
              <a:lnSpc>
                <a:spcPct val="130000"/>
              </a:lnSpc>
            </a:pPr>
            <a:r>
              <a:rPr kumimoji="1" lang="zh-CN" altLang="en-US" sz="2400" b="1">
                <a:latin typeface="Century Gothic"/>
                <a:ea typeface="微软雅黑"/>
              </a:rPr>
              <a:t>网站种类</a:t>
            </a:r>
            <a:r>
              <a:rPr kumimoji="1" lang="zh-CN" altLang="en-US" sz="2400" b="1" smtClean="0">
                <a:latin typeface="Century Gothic"/>
                <a:ea typeface="微软雅黑"/>
              </a:rPr>
              <a:t> </a:t>
            </a:r>
            <a:r>
              <a:rPr kumimoji="1" lang="en-US" altLang="zh-CN" sz="2400" smtClean="0">
                <a:solidFill>
                  <a:schemeClr val="bg1">
                    <a:lumMod val="50000"/>
                  </a:schemeClr>
                </a:solidFill>
                <a:latin typeface="+mn-ea"/>
              </a:rPr>
              <a:t>WEBSITE CATEGORY</a:t>
            </a:r>
            <a:endParaRPr kumimoji="1" lang="en-US" altLang="zh-CN" sz="2400" dirty="0">
              <a:solidFill>
                <a:schemeClr val="bg1">
                  <a:lumMod val="50000"/>
                </a:schemeClr>
              </a:solidFill>
              <a:latin typeface="+mn-ea"/>
            </a:endParaRPr>
          </a:p>
        </p:txBody>
      </p:sp>
      <p:sp>
        <p:nvSpPr>
          <p:cNvPr id="3" name="矩形 2"/>
          <p:cNvSpPr/>
          <p:nvPr/>
        </p:nvSpPr>
        <p:spPr>
          <a:xfrm>
            <a:off x="1174490" y="1487905"/>
            <a:ext cx="9843020" cy="1938992"/>
          </a:xfrm>
          <a:prstGeom prst="rect">
            <a:avLst/>
          </a:prstGeom>
        </p:spPr>
        <p:txBody>
          <a:bodyPr wrap="square">
            <a:spAutoFit/>
          </a:bodyPr>
          <a:lstStyle/>
          <a:p>
            <a:pPr indent="457200">
              <a:lnSpc>
                <a:spcPct val="200000"/>
              </a:lnSpc>
            </a:pP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网</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站的分类按对象来划分可以分为 </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To C</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端和 </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To B</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端两种。</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To C</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端就是面向用户和消费</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者，例</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如门户网站、企业网站、产品网站、电商网站、游戏网站、专题页面、视频网站、移动端</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H5 </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等，均</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是面向用户和消费者的产品。由于是面向用户和消费</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者，所</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以设计上一定要可以吸引</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人，并</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且以用户为中心考虑体验设计。而 </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To B</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端作为一个需求量很大的类</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别比</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如电商网站供货商的后台、</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Dashboard</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、企业级</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OA</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、网站统计后台等这些面向商家和专业人士的网站就是 </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To B </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类网站项目了。这些项目的要求和 </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To C</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端网站的要求大相径</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庭。</a:t>
            </a: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To </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B </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类项目最重要的是效率而不是体</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验，我</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们在设计时必须首先要保证操作者可以高效地完成他们所需要完成的工作。 </a:t>
            </a:r>
          </a:p>
        </p:txBody>
      </p:sp>
      <p:pic>
        <p:nvPicPr>
          <p:cNvPr id="12" name="图片 11"/>
          <p:cNvPicPr>
            <a:picLocks noChangeAspect="1"/>
          </p:cNvPicPr>
          <p:nvPr/>
        </p:nvPicPr>
        <p:blipFill>
          <a:blip r:embed="rId2"/>
          <a:stretch>
            <a:fillRect/>
          </a:stretch>
        </p:blipFill>
        <p:spPr>
          <a:xfrm>
            <a:off x="1278385" y="3630033"/>
            <a:ext cx="2960286" cy="2286583"/>
          </a:xfrm>
          <a:prstGeom prst="rect">
            <a:avLst/>
          </a:prstGeom>
        </p:spPr>
      </p:pic>
      <p:pic>
        <p:nvPicPr>
          <p:cNvPr id="13" name="图片 12"/>
          <p:cNvPicPr>
            <a:picLocks noChangeAspect="1"/>
          </p:cNvPicPr>
          <p:nvPr/>
        </p:nvPicPr>
        <p:blipFill>
          <a:blip r:embed="rId3"/>
          <a:stretch>
            <a:fillRect/>
          </a:stretch>
        </p:blipFill>
        <p:spPr>
          <a:xfrm>
            <a:off x="4695901" y="3641763"/>
            <a:ext cx="3114569" cy="2263121"/>
          </a:xfrm>
          <a:prstGeom prst="rect">
            <a:avLst/>
          </a:prstGeom>
        </p:spPr>
      </p:pic>
      <p:pic>
        <p:nvPicPr>
          <p:cNvPr id="16" name="图片 15"/>
          <p:cNvPicPr>
            <a:picLocks noChangeAspect="1"/>
          </p:cNvPicPr>
          <p:nvPr/>
        </p:nvPicPr>
        <p:blipFill>
          <a:blip r:embed="rId4"/>
          <a:stretch>
            <a:fillRect/>
          </a:stretch>
        </p:blipFill>
        <p:spPr>
          <a:xfrm>
            <a:off x="8267700" y="3625615"/>
            <a:ext cx="2599549" cy="2258703"/>
          </a:xfrm>
          <a:prstGeom prst="rect">
            <a:avLst/>
          </a:prstGeom>
        </p:spPr>
      </p:pic>
    </p:spTree>
    <p:extLst>
      <p:ext uri="{BB962C8B-B14F-4D97-AF65-F5344CB8AC3E}">
        <p14:creationId xmlns:p14="http://schemas.microsoft.com/office/powerpoint/2010/main" val="444621222"/>
      </p:ext>
    </p:extLst>
  </p:cSld>
  <p:clrMapOvr>
    <a:masterClrMapping/>
  </p:clrMapOvr>
  <p:transition spd="slow">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204544" y="285630"/>
            <a:ext cx="1800494" cy="1015661"/>
            <a:chOff x="838136" y="285630"/>
            <a:chExt cx="1800494" cy="1015661"/>
          </a:xfrm>
        </p:grpSpPr>
        <p:sp>
          <p:nvSpPr>
            <p:cNvPr id="6" name="文本框 5"/>
            <p:cNvSpPr txBox="1"/>
            <p:nvPr/>
          </p:nvSpPr>
          <p:spPr>
            <a:xfrm>
              <a:off x="1218051" y="285630"/>
              <a:ext cx="1040665" cy="1015661"/>
            </a:xfrm>
            <a:prstGeom prst="rect">
              <a:avLst/>
            </a:prstGeom>
            <a:noFill/>
          </p:spPr>
          <p:txBody>
            <a:bodyPr wrap="none" lIns="91438" tIns="45719" rIns="91438" bIns="45719" rtlCol="0">
              <a:spAutoFit/>
            </a:bodyPr>
            <a:lstStyle>
              <a:defPPr>
                <a:defRPr lang="zh-CN"/>
              </a:defPPr>
              <a:lvl1pPr defTabSz="914378">
                <a:defRPr sz="2400" b="1" kern="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6000" smtClean="0">
                  <a:solidFill>
                    <a:schemeClr val="bg2"/>
                  </a:solidFill>
                  <a:latin typeface="Arial" panose="020B0604020202020204" pitchFamily="34" charset="0"/>
                </a:rPr>
                <a:t>01</a:t>
              </a:r>
              <a:endParaRPr lang="zh-CN" altLang="zh-CN" sz="6000">
                <a:solidFill>
                  <a:schemeClr val="bg2"/>
                </a:solidFill>
                <a:latin typeface="Arial" panose="020B0604020202020204" pitchFamily="34" charset="0"/>
              </a:endParaRPr>
            </a:p>
          </p:txBody>
        </p:sp>
        <p:sp>
          <p:nvSpPr>
            <p:cNvPr id="5" name="矩形 4"/>
            <p:cNvSpPr/>
            <p:nvPr/>
          </p:nvSpPr>
          <p:spPr>
            <a:xfrm>
              <a:off x="838136" y="608794"/>
              <a:ext cx="1800494" cy="369332"/>
            </a:xfrm>
            <a:prstGeom prst="rect">
              <a:avLst/>
            </a:prstGeom>
          </p:spPr>
          <p:txBody>
            <a:bodyPr wrap="none">
              <a:spAutoFit/>
            </a:bodyPr>
            <a:lstStyle/>
            <a:p>
              <a:pPr algn="ctr"/>
              <a:r>
                <a:rPr lang="zh-CN" altLang="en-US" smtClean="0">
                  <a:solidFill>
                    <a:srgbClr val="707070"/>
                  </a:solidFill>
                  <a:latin typeface="+mn-ea"/>
                </a:rPr>
                <a:t>辅助性质分割线</a:t>
              </a:r>
              <a:endParaRPr lang="zh-CN" altLang="en-US">
                <a:solidFill>
                  <a:srgbClr val="707070"/>
                </a:solidFill>
                <a:latin typeface="+mn-ea"/>
              </a:endParaRPr>
            </a:p>
          </p:txBody>
        </p:sp>
      </p:grpSp>
      <p:sp>
        <p:nvSpPr>
          <p:cNvPr id="8" name="矩形 7"/>
          <p:cNvSpPr/>
          <p:nvPr/>
        </p:nvSpPr>
        <p:spPr>
          <a:xfrm>
            <a:off x="1597646" y="5477370"/>
            <a:ext cx="8996709" cy="830995"/>
          </a:xfrm>
          <a:prstGeom prst="rect">
            <a:avLst/>
          </a:prstGeom>
        </p:spPr>
        <p:txBody>
          <a:bodyPr wrap="square" lIns="91438" tIns="45719" rIns="91438" bIns="45719">
            <a:spAutoFit/>
          </a:bodyPr>
          <a:lstStyle/>
          <a:p>
            <a:pPr defTabSz="914378">
              <a:lnSpc>
                <a:spcPct val="200000"/>
              </a:lnSpc>
            </a:pP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表</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格边框、行分割线，越</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来越多线的元素融入在设计</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中，线</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形状以及属性改变了它们运用的</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目的性， 线条在</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此处的作用是辅助性</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的，于</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是我们需降低线的显</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示，所</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以得到了右</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边的</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设计。</a:t>
            </a:r>
            <a:endParaRPr lang="en-US" altLang="zh-CN" sz="1200" kern="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9" name="组合 18"/>
          <p:cNvGrpSpPr/>
          <p:nvPr/>
        </p:nvGrpSpPr>
        <p:grpSpPr>
          <a:xfrm>
            <a:off x="1597646" y="1624455"/>
            <a:ext cx="8996709" cy="3713610"/>
            <a:chOff x="1523542" y="1624455"/>
            <a:chExt cx="8996709" cy="3713610"/>
          </a:xfrm>
        </p:grpSpPr>
        <p:grpSp>
          <p:nvGrpSpPr>
            <p:cNvPr id="18" name="组合 17"/>
            <p:cNvGrpSpPr/>
            <p:nvPr/>
          </p:nvGrpSpPr>
          <p:grpSpPr>
            <a:xfrm>
              <a:off x="1523542" y="1624455"/>
              <a:ext cx="4320000" cy="3713610"/>
              <a:chOff x="1948415" y="1624455"/>
              <a:chExt cx="4320000" cy="3713610"/>
            </a:xfrm>
          </p:grpSpPr>
          <p:sp>
            <p:nvSpPr>
              <p:cNvPr id="9" name="乘号 8"/>
              <p:cNvSpPr/>
              <p:nvPr/>
            </p:nvSpPr>
            <p:spPr>
              <a:xfrm>
                <a:off x="3856415" y="4834065"/>
                <a:ext cx="504000" cy="504000"/>
              </a:xfrm>
              <a:prstGeom prst="mathMultiply">
                <a:avLst/>
              </a:prstGeom>
              <a:solidFill>
                <a:srgbClr val="D70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948415" y="1624455"/>
                <a:ext cx="4320000" cy="2880000"/>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6200251" y="1624455"/>
              <a:ext cx="4320000" cy="3641610"/>
              <a:chOff x="6013167" y="1624455"/>
              <a:chExt cx="4320000" cy="3641610"/>
            </a:xfrm>
          </p:grpSpPr>
          <p:sp>
            <p:nvSpPr>
              <p:cNvPr id="10" name="同心圆 9"/>
              <p:cNvSpPr/>
              <p:nvPr/>
            </p:nvSpPr>
            <p:spPr>
              <a:xfrm>
                <a:off x="7993167" y="4906065"/>
                <a:ext cx="360000" cy="360000"/>
              </a:xfrm>
              <a:prstGeom prst="donut">
                <a:avLst/>
              </a:prstGeom>
              <a:solidFill>
                <a:srgbClr val="018B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13167" y="1624455"/>
                <a:ext cx="4320000" cy="2880000"/>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 name="矩形 12"/>
          <p:cNvSpPr/>
          <p:nvPr/>
        </p:nvSpPr>
        <p:spPr>
          <a:xfrm>
            <a:off x="1995687" y="1806734"/>
            <a:ext cx="3600000" cy="2400655"/>
          </a:xfrm>
          <a:prstGeom prst="rect">
            <a:avLst/>
          </a:prstGeom>
        </p:spPr>
        <p:txBody>
          <a:bodyPr wrap="square" lIns="91438" tIns="45719" rIns="91438" bIns="45719">
            <a:spAutoFit/>
          </a:bodyPr>
          <a:lstStyle/>
          <a:p>
            <a:pPr defTabSz="914378">
              <a:lnSpc>
                <a:spcPct val="250000"/>
              </a:lnSpc>
            </a:pP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有用：内容应该是原创的且满足需求。</a:t>
            </a:r>
          </a:p>
          <a:p>
            <a:pPr defTabSz="914378">
              <a:lnSpc>
                <a:spcPct val="250000"/>
              </a:lnSpc>
            </a:pP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可用：网站的内容应该很容易被找到。</a:t>
            </a:r>
          </a:p>
          <a:p>
            <a:pPr defTabSz="914378">
              <a:lnSpc>
                <a:spcPct val="250000"/>
              </a:lnSpc>
            </a:pP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可取：设计元素应该贴合情感且具备可欣赏性。</a:t>
            </a:r>
          </a:p>
          <a:p>
            <a:pPr defTabSz="914378">
              <a:lnSpc>
                <a:spcPct val="250000"/>
              </a:lnSpc>
            </a:pP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可发现：内容容易被定位，被找到，并且可导航。</a:t>
            </a:r>
          </a:p>
          <a:p>
            <a:pPr defTabSz="914378">
              <a:lnSpc>
                <a:spcPct val="250000"/>
              </a:lnSpc>
            </a:pP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无障碍：设计要为有障碍的用户进行定制。</a:t>
            </a:r>
            <a:endPar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1995687" y="2355273"/>
            <a:ext cx="360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995687" y="2826327"/>
            <a:ext cx="360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995687" y="3278909"/>
            <a:ext cx="360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995687" y="3749964"/>
            <a:ext cx="3600000"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6625124" y="1806734"/>
            <a:ext cx="3600000" cy="2400655"/>
          </a:xfrm>
          <a:prstGeom prst="rect">
            <a:avLst/>
          </a:prstGeom>
        </p:spPr>
        <p:txBody>
          <a:bodyPr wrap="square" lIns="91438" tIns="45719" rIns="91438" bIns="45719">
            <a:spAutoFit/>
          </a:bodyPr>
          <a:lstStyle/>
          <a:p>
            <a:pPr defTabSz="914378">
              <a:lnSpc>
                <a:spcPct val="250000"/>
              </a:lnSpc>
            </a:pP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有用：内容应该是原创的且满足需求。</a:t>
            </a:r>
          </a:p>
          <a:p>
            <a:pPr defTabSz="914378">
              <a:lnSpc>
                <a:spcPct val="250000"/>
              </a:lnSpc>
            </a:pP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可用：网站的内容应该很容易被找到。</a:t>
            </a:r>
          </a:p>
          <a:p>
            <a:pPr defTabSz="914378">
              <a:lnSpc>
                <a:spcPct val="250000"/>
              </a:lnSpc>
            </a:pP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可取：设计元素应该贴合情感且具备可欣赏性。</a:t>
            </a:r>
          </a:p>
          <a:p>
            <a:pPr defTabSz="914378">
              <a:lnSpc>
                <a:spcPct val="250000"/>
              </a:lnSpc>
            </a:pP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可发现：内容容易被定位，被找到，并且可导航。</a:t>
            </a:r>
          </a:p>
          <a:p>
            <a:pPr defTabSz="914378">
              <a:lnSpc>
                <a:spcPct val="250000"/>
              </a:lnSpc>
            </a:pP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无障碍：设计要为有障碍的用户进行定制。</a:t>
            </a:r>
            <a:endPar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25" name="直接连接符 24"/>
          <p:cNvCxnSpPr/>
          <p:nvPr/>
        </p:nvCxnSpPr>
        <p:spPr>
          <a:xfrm>
            <a:off x="6625124" y="2355273"/>
            <a:ext cx="3600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625124" y="2826327"/>
            <a:ext cx="3600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6625124" y="3278909"/>
            <a:ext cx="3600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6625124" y="3749964"/>
            <a:ext cx="3600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569764"/>
      </p:ext>
    </p:extLst>
  </p:cSld>
  <p:clrMapOvr>
    <a:masterClrMapping/>
  </p:clrMapOvr>
  <p:transition spd="slow">
    <p:push dir="u"/>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089128" y="285630"/>
            <a:ext cx="2031326" cy="1015661"/>
            <a:chOff x="722720" y="285630"/>
            <a:chExt cx="2031326" cy="1015661"/>
          </a:xfrm>
        </p:grpSpPr>
        <p:sp>
          <p:nvSpPr>
            <p:cNvPr id="6" name="文本框 5"/>
            <p:cNvSpPr txBox="1"/>
            <p:nvPr/>
          </p:nvSpPr>
          <p:spPr>
            <a:xfrm>
              <a:off x="1218051" y="285630"/>
              <a:ext cx="1040665" cy="1015661"/>
            </a:xfrm>
            <a:prstGeom prst="rect">
              <a:avLst/>
            </a:prstGeom>
            <a:noFill/>
          </p:spPr>
          <p:txBody>
            <a:bodyPr wrap="none" lIns="91438" tIns="45719" rIns="91438" bIns="45719" rtlCol="0">
              <a:spAutoFit/>
            </a:bodyPr>
            <a:lstStyle>
              <a:defPPr>
                <a:defRPr lang="zh-CN"/>
              </a:defPPr>
              <a:lvl1pPr defTabSz="914378">
                <a:defRPr sz="2400" b="1" kern="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6000" smtClean="0">
                  <a:solidFill>
                    <a:schemeClr val="bg2"/>
                  </a:solidFill>
                  <a:latin typeface="Arial" panose="020B0604020202020204" pitchFamily="34" charset="0"/>
                </a:rPr>
                <a:t>01</a:t>
              </a:r>
              <a:endParaRPr lang="zh-CN" altLang="zh-CN" sz="6000">
                <a:solidFill>
                  <a:schemeClr val="bg2"/>
                </a:solidFill>
                <a:latin typeface="Arial" panose="020B0604020202020204" pitchFamily="34" charset="0"/>
              </a:endParaRPr>
            </a:p>
          </p:txBody>
        </p:sp>
        <p:sp>
          <p:nvSpPr>
            <p:cNvPr id="5" name="矩形 4"/>
            <p:cNvSpPr/>
            <p:nvPr/>
          </p:nvSpPr>
          <p:spPr>
            <a:xfrm>
              <a:off x="722720" y="608794"/>
              <a:ext cx="2031326" cy="369332"/>
            </a:xfrm>
            <a:prstGeom prst="rect">
              <a:avLst/>
            </a:prstGeom>
          </p:spPr>
          <p:txBody>
            <a:bodyPr wrap="none">
              <a:spAutoFit/>
            </a:bodyPr>
            <a:lstStyle/>
            <a:p>
              <a:pPr algn="ctr"/>
              <a:r>
                <a:rPr lang="zh-CN" altLang="en-US" smtClean="0">
                  <a:solidFill>
                    <a:srgbClr val="707070"/>
                  </a:solidFill>
                  <a:latin typeface="+mn-ea"/>
                </a:rPr>
                <a:t>突出不是越大越好</a:t>
              </a:r>
              <a:endParaRPr lang="zh-CN" altLang="en-US">
                <a:solidFill>
                  <a:srgbClr val="707070"/>
                </a:solidFill>
                <a:latin typeface="+mn-ea"/>
              </a:endParaRPr>
            </a:p>
          </p:txBody>
        </p:sp>
      </p:grpSp>
      <p:sp>
        <p:nvSpPr>
          <p:cNvPr id="8" name="矩形 7"/>
          <p:cNvSpPr/>
          <p:nvPr/>
        </p:nvSpPr>
        <p:spPr>
          <a:xfrm>
            <a:off x="1597646" y="5477370"/>
            <a:ext cx="8996709" cy="830995"/>
          </a:xfrm>
          <a:prstGeom prst="rect">
            <a:avLst/>
          </a:prstGeom>
        </p:spPr>
        <p:txBody>
          <a:bodyPr wrap="square" lIns="91438" tIns="45719" rIns="91438" bIns="45719">
            <a:spAutoFit/>
          </a:bodyPr>
          <a:lstStyle/>
          <a:p>
            <a:pPr defTabSz="914378">
              <a:lnSpc>
                <a:spcPct val="200000"/>
              </a:lnSpc>
            </a:pP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左边的图</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给人视</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觉上很饱满的</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感觉，但是会</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让人感</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到拥挤，所</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以</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有时</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候需要突出一处并不需要越大越好。而是需要保留一些空间</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感，让</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整</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个画</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面保持透气</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感。</a:t>
            </a:r>
            <a:endParaRPr lang="en-US" altLang="zh-CN" sz="1200" kern="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9" name="组合 18"/>
          <p:cNvGrpSpPr/>
          <p:nvPr/>
        </p:nvGrpSpPr>
        <p:grpSpPr>
          <a:xfrm>
            <a:off x="1606436" y="1624455"/>
            <a:ext cx="8996709" cy="3713610"/>
            <a:chOff x="1523542" y="1624455"/>
            <a:chExt cx="8996709" cy="3713610"/>
          </a:xfrm>
        </p:grpSpPr>
        <p:grpSp>
          <p:nvGrpSpPr>
            <p:cNvPr id="18" name="组合 17"/>
            <p:cNvGrpSpPr/>
            <p:nvPr/>
          </p:nvGrpSpPr>
          <p:grpSpPr>
            <a:xfrm>
              <a:off x="1523542" y="1624455"/>
              <a:ext cx="4320000" cy="3713610"/>
              <a:chOff x="1948415" y="1624455"/>
              <a:chExt cx="4320000" cy="3713610"/>
            </a:xfrm>
          </p:grpSpPr>
          <p:sp>
            <p:nvSpPr>
              <p:cNvPr id="9" name="乘号 8"/>
              <p:cNvSpPr/>
              <p:nvPr/>
            </p:nvSpPr>
            <p:spPr>
              <a:xfrm>
                <a:off x="3856415" y="4834065"/>
                <a:ext cx="504000" cy="504000"/>
              </a:xfrm>
              <a:prstGeom prst="mathMultiply">
                <a:avLst/>
              </a:prstGeom>
              <a:solidFill>
                <a:srgbClr val="D70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948415" y="1624455"/>
                <a:ext cx="4320000" cy="2880000"/>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6200251" y="1624455"/>
              <a:ext cx="4320000" cy="3641610"/>
              <a:chOff x="6013167" y="1624455"/>
              <a:chExt cx="4320000" cy="3641610"/>
            </a:xfrm>
          </p:grpSpPr>
          <p:sp>
            <p:nvSpPr>
              <p:cNvPr id="10" name="同心圆 9"/>
              <p:cNvSpPr/>
              <p:nvPr/>
            </p:nvSpPr>
            <p:spPr>
              <a:xfrm>
                <a:off x="7993167" y="4906065"/>
                <a:ext cx="360000" cy="360000"/>
              </a:xfrm>
              <a:prstGeom prst="donut">
                <a:avLst/>
              </a:prstGeom>
              <a:solidFill>
                <a:srgbClr val="018B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13167" y="1624455"/>
                <a:ext cx="4320000" cy="2880000"/>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 name="组合 10"/>
          <p:cNvGrpSpPr/>
          <p:nvPr/>
        </p:nvGrpSpPr>
        <p:grpSpPr>
          <a:xfrm>
            <a:off x="3019303" y="2367109"/>
            <a:ext cx="1476686" cy="1394691"/>
            <a:chOff x="3316319" y="2688706"/>
            <a:chExt cx="1476686" cy="1394691"/>
          </a:xfrm>
        </p:grpSpPr>
        <p:sp>
          <p:nvSpPr>
            <p:cNvPr id="2" name="圆角矩形 1"/>
            <p:cNvSpPr/>
            <p:nvPr/>
          </p:nvSpPr>
          <p:spPr>
            <a:xfrm>
              <a:off x="3357317" y="2688706"/>
              <a:ext cx="1394691" cy="1394691"/>
            </a:xfrm>
            <a:prstGeom prst="roundRect">
              <a:avLst/>
            </a:prstGeom>
            <a:solidFill>
              <a:srgbClr val="D9A96E"/>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 name="文本框 3"/>
            <p:cNvSpPr txBox="1"/>
            <p:nvPr/>
          </p:nvSpPr>
          <p:spPr>
            <a:xfrm>
              <a:off x="3316319" y="2729826"/>
              <a:ext cx="1476686" cy="1323439"/>
            </a:xfrm>
            <a:prstGeom prst="rect">
              <a:avLst/>
            </a:prstGeom>
            <a:noFill/>
          </p:spPr>
          <p:txBody>
            <a:bodyPr wrap="none" rtlCol="0">
              <a:spAutoFit/>
            </a:bodyPr>
            <a:lstStyle/>
            <a:p>
              <a:r>
                <a:rPr lang="en-US" altLang="zh-CN" sz="8000" b="1" spc="-300" smtClean="0">
                  <a:solidFill>
                    <a:schemeClr val="bg1"/>
                  </a:solidFill>
                  <a:latin typeface="Arial Black" panose="020B0A04020102020204" pitchFamily="34" charset="0"/>
                </a:rPr>
                <a:t>20</a:t>
              </a:r>
              <a:endParaRPr lang="zh-CN" altLang="en-US" sz="8000" b="1" spc="-300">
                <a:solidFill>
                  <a:schemeClr val="bg1"/>
                </a:solidFill>
                <a:latin typeface="Arial Black" panose="020B0A04020102020204" pitchFamily="34" charset="0"/>
              </a:endParaRPr>
            </a:p>
          </p:txBody>
        </p:sp>
      </p:grpSp>
      <p:grpSp>
        <p:nvGrpSpPr>
          <p:cNvPr id="17" name="组合 16"/>
          <p:cNvGrpSpPr/>
          <p:nvPr/>
        </p:nvGrpSpPr>
        <p:grpSpPr>
          <a:xfrm>
            <a:off x="7737010" y="2367108"/>
            <a:ext cx="1394691" cy="1394691"/>
            <a:chOff x="3357317" y="2688706"/>
            <a:chExt cx="1394691" cy="1394691"/>
          </a:xfrm>
        </p:grpSpPr>
        <p:sp>
          <p:nvSpPr>
            <p:cNvPr id="20" name="圆角矩形 19"/>
            <p:cNvSpPr/>
            <p:nvPr/>
          </p:nvSpPr>
          <p:spPr>
            <a:xfrm>
              <a:off x="3357317" y="2688706"/>
              <a:ext cx="1394691" cy="1394691"/>
            </a:xfrm>
            <a:prstGeom prst="roundRect">
              <a:avLst/>
            </a:prstGeom>
            <a:solidFill>
              <a:srgbClr val="D9A96E"/>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1" name="文本框 20"/>
            <p:cNvSpPr txBox="1"/>
            <p:nvPr/>
          </p:nvSpPr>
          <p:spPr>
            <a:xfrm>
              <a:off x="3487840" y="2878219"/>
              <a:ext cx="1210588" cy="1015663"/>
            </a:xfrm>
            <a:prstGeom prst="rect">
              <a:avLst/>
            </a:prstGeom>
            <a:noFill/>
          </p:spPr>
          <p:txBody>
            <a:bodyPr wrap="none" rtlCol="0">
              <a:spAutoFit/>
            </a:bodyPr>
            <a:lstStyle/>
            <a:p>
              <a:r>
                <a:rPr lang="en-US" altLang="zh-CN" sz="6000" b="1" smtClean="0">
                  <a:solidFill>
                    <a:schemeClr val="bg1"/>
                  </a:solidFill>
                  <a:latin typeface="Arial Black" panose="020B0A04020102020204" pitchFamily="34" charset="0"/>
                </a:rPr>
                <a:t>20</a:t>
              </a:r>
              <a:endParaRPr lang="zh-CN" altLang="en-US" sz="6000" b="1">
                <a:solidFill>
                  <a:schemeClr val="bg1"/>
                </a:solidFill>
                <a:latin typeface="Arial Black" panose="020B0A04020102020204" pitchFamily="34" charset="0"/>
              </a:endParaRPr>
            </a:p>
          </p:txBody>
        </p:sp>
      </p:grpSp>
    </p:spTree>
    <p:extLst>
      <p:ext uri="{BB962C8B-B14F-4D97-AF65-F5344CB8AC3E}">
        <p14:creationId xmlns:p14="http://schemas.microsoft.com/office/powerpoint/2010/main" val="1095650962"/>
      </p:ext>
    </p:extLst>
  </p:cSld>
  <p:clrMapOvr>
    <a:masterClrMapping/>
  </p:clrMapOvr>
  <p:transition spd="slow">
    <p:push dir="u"/>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204545" y="285630"/>
            <a:ext cx="1800494" cy="1015661"/>
            <a:chOff x="838137" y="285630"/>
            <a:chExt cx="1800494" cy="1015661"/>
          </a:xfrm>
        </p:grpSpPr>
        <p:sp>
          <p:nvSpPr>
            <p:cNvPr id="6" name="文本框 5"/>
            <p:cNvSpPr txBox="1"/>
            <p:nvPr/>
          </p:nvSpPr>
          <p:spPr>
            <a:xfrm>
              <a:off x="1218051" y="285630"/>
              <a:ext cx="1040665" cy="1015661"/>
            </a:xfrm>
            <a:prstGeom prst="rect">
              <a:avLst/>
            </a:prstGeom>
            <a:noFill/>
          </p:spPr>
          <p:txBody>
            <a:bodyPr wrap="none" lIns="91438" tIns="45719" rIns="91438" bIns="45719" rtlCol="0">
              <a:spAutoFit/>
            </a:bodyPr>
            <a:lstStyle>
              <a:defPPr>
                <a:defRPr lang="zh-CN"/>
              </a:defPPr>
              <a:lvl1pPr defTabSz="914378">
                <a:defRPr sz="2400" b="1" kern="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6000" smtClean="0">
                  <a:solidFill>
                    <a:schemeClr val="bg2"/>
                  </a:solidFill>
                  <a:latin typeface="Arial" panose="020B0604020202020204" pitchFamily="34" charset="0"/>
                </a:rPr>
                <a:t>01</a:t>
              </a:r>
              <a:endParaRPr lang="zh-CN" altLang="zh-CN" sz="6000">
                <a:solidFill>
                  <a:schemeClr val="bg2"/>
                </a:solidFill>
                <a:latin typeface="Arial" panose="020B0604020202020204" pitchFamily="34" charset="0"/>
              </a:endParaRPr>
            </a:p>
          </p:txBody>
        </p:sp>
        <p:sp>
          <p:nvSpPr>
            <p:cNvPr id="5" name="矩形 4"/>
            <p:cNvSpPr/>
            <p:nvPr/>
          </p:nvSpPr>
          <p:spPr>
            <a:xfrm>
              <a:off x="838137" y="608794"/>
              <a:ext cx="1800494" cy="369332"/>
            </a:xfrm>
            <a:prstGeom prst="rect">
              <a:avLst/>
            </a:prstGeom>
          </p:spPr>
          <p:txBody>
            <a:bodyPr wrap="none">
              <a:spAutoFit/>
            </a:bodyPr>
            <a:lstStyle/>
            <a:p>
              <a:pPr algn="ctr"/>
              <a:r>
                <a:rPr lang="zh-CN" altLang="en-US">
                  <a:solidFill>
                    <a:srgbClr val="707070"/>
                  </a:solidFill>
                  <a:latin typeface="+mn-ea"/>
                </a:rPr>
                <a:t>更柔</a:t>
              </a:r>
              <a:r>
                <a:rPr lang="zh-CN" altLang="en-US" smtClean="0">
                  <a:solidFill>
                    <a:srgbClr val="707070"/>
                  </a:solidFill>
                  <a:latin typeface="+mn-ea"/>
                </a:rPr>
                <a:t>和的饱和度</a:t>
              </a:r>
              <a:endParaRPr lang="zh-CN" altLang="en-US">
                <a:solidFill>
                  <a:srgbClr val="707070"/>
                </a:solidFill>
                <a:latin typeface="+mn-ea"/>
              </a:endParaRPr>
            </a:p>
          </p:txBody>
        </p:sp>
      </p:grpSp>
      <p:sp>
        <p:nvSpPr>
          <p:cNvPr id="8" name="矩形 7"/>
          <p:cNvSpPr/>
          <p:nvPr/>
        </p:nvSpPr>
        <p:spPr>
          <a:xfrm>
            <a:off x="1597646" y="5477370"/>
            <a:ext cx="8996709" cy="830995"/>
          </a:xfrm>
          <a:prstGeom prst="rect">
            <a:avLst/>
          </a:prstGeom>
        </p:spPr>
        <p:txBody>
          <a:bodyPr wrap="square" lIns="91438" tIns="45719" rIns="91438" bIns="45719">
            <a:spAutoFit/>
          </a:bodyPr>
          <a:lstStyle/>
          <a:p>
            <a:pPr defTabSz="914378">
              <a:lnSpc>
                <a:spcPct val="200000"/>
              </a:lnSpc>
            </a:pP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当我们用纯</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色大面积使用时，需降低饱和度和明度，使其变</a:t>
            </a: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得更加柔</a:t>
            </a:r>
            <a:r>
              <a:rPr lang="zh-CN" altLang="en-US" sz="1200" kern="0" smtClean="0">
                <a:solidFill>
                  <a:schemeClr val="tx1">
                    <a:lumMod val="65000"/>
                    <a:lumOff val="35000"/>
                  </a:schemeClr>
                </a:solidFill>
                <a:latin typeface="微软雅黑" panose="020B0503020204020204" pitchFamily="34" charset="-122"/>
                <a:ea typeface="微软雅黑" panose="020B0503020204020204" pitchFamily="34" charset="-122"/>
              </a:rPr>
              <a:t>和。过高的饱和度会刺眼，加速视觉疲劳，适当减低饱和度可提升视觉舒适感。</a:t>
            </a:r>
            <a:endParaRPr lang="en-US" altLang="zh-CN" sz="1200" kern="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9" name="组合 18"/>
          <p:cNvGrpSpPr/>
          <p:nvPr/>
        </p:nvGrpSpPr>
        <p:grpSpPr>
          <a:xfrm>
            <a:off x="1597646" y="1624455"/>
            <a:ext cx="8996709" cy="3713610"/>
            <a:chOff x="1523542" y="1624455"/>
            <a:chExt cx="8996709" cy="3713610"/>
          </a:xfrm>
        </p:grpSpPr>
        <p:grpSp>
          <p:nvGrpSpPr>
            <p:cNvPr id="18" name="组合 17"/>
            <p:cNvGrpSpPr/>
            <p:nvPr/>
          </p:nvGrpSpPr>
          <p:grpSpPr>
            <a:xfrm>
              <a:off x="1523542" y="1624455"/>
              <a:ext cx="4320000" cy="3713610"/>
              <a:chOff x="1948415" y="1624455"/>
              <a:chExt cx="4320000" cy="3713610"/>
            </a:xfrm>
          </p:grpSpPr>
          <p:sp>
            <p:nvSpPr>
              <p:cNvPr id="9" name="乘号 8"/>
              <p:cNvSpPr/>
              <p:nvPr/>
            </p:nvSpPr>
            <p:spPr>
              <a:xfrm>
                <a:off x="3856415" y="4834065"/>
                <a:ext cx="504000" cy="504000"/>
              </a:xfrm>
              <a:prstGeom prst="mathMultiply">
                <a:avLst/>
              </a:prstGeom>
              <a:solidFill>
                <a:srgbClr val="D70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948415" y="1624455"/>
                <a:ext cx="4320000" cy="2880000"/>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6200251" y="1624455"/>
              <a:ext cx="4320000" cy="3641610"/>
              <a:chOff x="6013167" y="1624455"/>
              <a:chExt cx="4320000" cy="3641610"/>
            </a:xfrm>
          </p:grpSpPr>
          <p:sp>
            <p:nvSpPr>
              <p:cNvPr id="10" name="同心圆 9"/>
              <p:cNvSpPr/>
              <p:nvPr/>
            </p:nvSpPr>
            <p:spPr>
              <a:xfrm>
                <a:off x="7993167" y="4906065"/>
                <a:ext cx="360000" cy="360000"/>
              </a:xfrm>
              <a:prstGeom prst="donut">
                <a:avLst/>
              </a:prstGeom>
              <a:solidFill>
                <a:srgbClr val="018B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13167" y="1624455"/>
                <a:ext cx="4320000" cy="2880000"/>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7" name="圆角矩形 16"/>
          <p:cNvSpPr/>
          <p:nvPr/>
        </p:nvSpPr>
        <p:spPr>
          <a:xfrm>
            <a:off x="7737010" y="2367108"/>
            <a:ext cx="1394691" cy="1394691"/>
          </a:xfrm>
          <a:prstGeom prst="roundRect">
            <a:avLst/>
          </a:prstGeom>
          <a:solidFill>
            <a:srgbClr val="00B18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0" name="圆角矩形 19"/>
          <p:cNvSpPr/>
          <p:nvPr/>
        </p:nvSpPr>
        <p:spPr>
          <a:xfrm>
            <a:off x="3060300" y="2367108"/>
            <a:ext cx="1394691" cy="1394691"/>
          </a:xfrm>
          <a:prstGeom prst="roundRect">
            <a:avLst/>
          </a:prstGeom>
          <a:solidFill>
            <a:srgbClr val="00AE8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73389042"/>
      </p:ext>
    </p:extLst>
  </p:cSld>
  <p:clrMapOvr>
    <a:masterClrMapping/>
  </p:clrMapOvr>
  <p:transition spd="slow">
    <p:push dir="u"/>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sp>
        <p:nvSpPr>
          <p:cNvPr id="5" name="矩形 4"/>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468832" y="2395748"/>
            <a:ext cx="5285801" cy="2123654"/>
          </a:xfrm>
          <a:prstGeom prst="rect">
            <a:avLst/>
          </a:prstGeom>
          <a:noFill/>
        </p:spPr>
        <p:txBody>
          <a:bodyPr wrap="square" lIns="91436" tIns="45718" rIns="91436" bIns="45718" rtlCol="0">
            <a:spAutoFit/>
          </a:bodyPr>
          <a:lstStyle/>
          <a:p>
            <a:pPr algn="ctr"/>
            <a:r>
              <a:rPr kumimoji="1" lang="en-US" altLang="zh-CN" sz="6600" b="1" dirty="0" smtClean="0">
                <a:solidFill>
                  <a:schemeClr val="bg1"/>
                </a:solidFill>
                <a:latin typeface="+mj-ea"/>
                <a:ea typeface="+mj-ea"/>
              </a:rPr>
              <a:t>THANK</a:t>
            </a:r>
          </a:p>
          <a:p>
            <a:pPr algn="ctr"/>
            <a:r>
              <a:rPr kumimoji="1" lang="en-US" altLang="zh-CN" sz="6600" b="1" dirty="0" smtClean="0">
                <a:solidFill>
                  <a:schemeClr val="bg1"/>
                </a:solidFill>
                <a:latin typeface="+mj-ea"/>
                <a:ea typeface="+mj-ea"/>
              </a:rPr>
              <a:t>YOU!</a:t>
            </a:r>
            <a:endParaRPr kumimoji="1" lang="zh-CN" altLang="en-US" sz="6600" b="1" dirty="0">
              <a:solidFill>
                <a:schemeClr val="bg1"/>
              </a:solidFill>
              <a:latin typeface="+mj-ea"/>
              <a:ea typeface="+mj-ea"/>
            </a:endParaRPr>
          </a:p>
        </p:txBody>
      </p:sp>
      <p:sp>
        <p:nvSpPr>
          <p:cNvPr id="9" name="矩形 8"/>
          <p:cNvSpPr/>
          <p:nvPr/>
        </p:nvSpPr>
        <p:spPr>
          <a:xfrm>
            <a:off x="3288912" y="1866900"/>
            <a:ext cx="5645640"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16334248"/>
      </p:ext>
    </p:extLst>
  </p:cSld>
  <p:clrMapOvr>
    <a:masterClrMapping/>
  </p:clrMapOvr>
  <mc:AlternateContent xmlns:mc="http://schemas.openxmlformats.org/markup-compatibility/2006" xmlns:p14="http://schemas.microsoft.com/office/powerpoint/2010/main">
    <mc:Choice Requires="p14">
      <p:transition spd="slow" p14:dur="1500">
        <p14:vortex dir="r"/>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552701" y="262360"/>
            <a:ext cx="6534150" cy="572462"/>
          </a:xfrm>
          <a:prstGeom prst="rect">
            <a:avLst/>
          </a:prstGeom>
        </p:spPr>
        <p:txBody>
          <a:bodyPr wrap="square" lIns="91438" tIns="45719" rIns="91438" bIns="45719">
            <a:spAutoFit/>
          </a:bodyPr>
          <a:lstStyle/>
          <a:p>
            <a:pPr>
              <a:lnSpc>
                <a:spcPct val="130000"/>
              </a:lnSpc>
            </a:pPr>
            <a:r>
              <a:rPr kumimoji="1" lang="zh-CN" altLang="en-US" sz="2400" b="1">
                <a:latin typeface="Century Gothic"/>
                <a:ea typeface="微软雅黑"/>
              </a:rPr>
              <a:t>移</a:t>
            </a:r>
            <a:r>
              <a:rPr kumimoji="1" lang="zh-CN" altLang="en-US" sz="2400" b="1" smtClean="0">
                <a:latin typeface="Century Gothic"/>
                <a:ea typeface="微软雅黑"/>
              </a:rPr>
              <a:t>动端</a:t>
            </a:r>
            <a:r>
              <a:rPr kumimoji="1" lang="en-US" altLang="zh-CN" sz="2400" b="1" smtClean="0">
                <a:latin typeface="Arial" panose="020B0604020202020204" pitchFamily="34" charset="0"/>
                <a:ea typeface="微软雅黑"/>
                <a:cs typeface="Arial" panose="020B0604020202020204" pitchFamily="34" charset="0"/>
              </a:rPr>
              <a:t>H5</a:t>
            </a:r>
            <a:r>
              <a:rPr kumimoji="1" lang="zh-CN" altLang="en-US" sz="2400" b="1" smtClean="0">
                <a:latin typeface="Century Gothic"/>
                <a:ea typeface="微软雅黑"/>
              </a:rPr>
              <a:t> </a:t>
            </a:r>
            <a:r>
              <a:rPr kumimoji="1" lang="en-US" altLang="zh-CN" sz="2400" smtClean="0">
                <a:solidFill>
                  <a:schemeClr val="bg1">
                    <a:lumMod val="50000"/>
                  </a:schemeClr>
                </a:solidFill>
                <a:latin typeface="+mn-ea"/>
              </a:rPr>
              <a:t>HTML 5</a:t>
            </a:r>
            <a:endParaRPr kumimoji="1" lang="en-US" altLang="zh-CN" sz="2400" dirty="0">
              <a:solidFill>
                <a:schemeClr val="bg1">
                  <a:lumMod val="50000"/>
                </a:schemeClr>
              </a:solidFill>
              <a:latin typeface="+mn-ea"/>
            </a:endParaRPr>
          </a:p>
        </p:txBody>
      </p:sp>
      <p:sp>
        <p:nvSpPr>
          <p:cNvPr id="3" name="矩形 2"/>
          <p:cNvSpPr/>
          <p:nvPr/>
        </p:nvSpPr>
        <p:spPr>
          <a:xfrm>
            <a:off x="1174490" y="1487905"/>
            <a:ext cx="9843020" cy="1200329"/>
          </a:xfrm>
          <a:prstGeom prst="rect">
            <a:avLst/>
          </a:prstGeom>
        </p:spPr>
        <p:txBody>
          <a:bodyPr wrap="square">
            <a:spAutoFit/>
          </a:bodyPr>
          <a:lstStyle/>
          <a:p>
            <a:pPr indent="457200">
              <a:lnSpc>
                <a:spcPct val="200000"/>
              </a:lnSpc>
            </a:pP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随</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着技术日新月异的发</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展，</a:t>
            </a: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H5 </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显得越来越有传播价值和份量。微信、浏览器等平台级产品在手机端中火爆促进了依靠入口而传播的 </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H5 </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的发展</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其实 </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H5 </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全称是 </a:t>
            </a: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HTML5</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，并</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不是仅仅指移动</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端，而</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是网页前端的开发语</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言，由</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于约定俗成的概</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念，我</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们现在常常把手机中的集合视频、动效、互动的这种营销形式称为 </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H5</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。其实它的本质是运用网页技术运行在手机浏览器或内置浏览器内的网页。</a:t>
            </a:r>
          </a:p>
        </p:txBody>
      </p:sp>
      <p:pic>
        <p:nvPicPr>
          <p:cNvPr id="1026" name="Picture 2" descr="https://image.uisdc.com/wp-content/uploads/2018/07/uisdc-wy-20180725-1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756" y="2697720"/>
            <a:ext cx="5537720" cy="3689506"/>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1272144" y="2834313"/>
            <a:ext cx="3619452" cy="3416320"/>
          </a:xfrm>
          <a:prstGeom prst="rect">
            <a:avLst/>
          </a:prstGeom>
        </p:spPr>
        <p:txBody>
          <a:bodyPr wrap="square">
            <a:spAutoFit/>
          </a:bodyPr>
          <a:lstStyle/>
          <a:p>
            <a:pPr indent="457200">
              <a:lnSpc>
                <a:spcPct val="200000"/>
              </a:lnSpc>
            </a:pP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设</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计移动端 </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H5 </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项目的时</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候，我</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们一般以用户量较高的 </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iPhone6/7/8</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的尺寸：</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750x1334px</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为</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准，然</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后我们要在顶部预留出微信或者浏览器导航区域。主要内容区域就可以自由设计了</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a:t>
            </a:r>
            <a:endPar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indent="457200">
              <a:lnSpc>
                <a:spcPct val="200000"/>
              </a:lnSpc>
            </a:pP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一</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般</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H5</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的操作是上下滑动。字体方面使用苹方字</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体，并</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且字号设置为</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24PX</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以</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上，渲</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染方式设置成锐利。英文则需要使用 </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SF-UI </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代替。当然 </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H5</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可以调用背景音乐、视频、链接等多媒</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体，让</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体验更佳。</a:t>
            </a:r>
          </a:p>
        </p:txBody>
      </p:sp>
    </p:spTree>
    <p:extLst>
      <p:ext uri="{BB962C8B-B14F-4D97-AF65-F5344CB8AC3E}">
        <p14:creationId xmlns:p14="http://schemas.microsoft.com/office/powerpoint/2010/main" val="1301060414"/>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5584459" y="285630"/>
            <a:ext cx="1040665" cy="1015661"/>
          </a:xfrm>
          <a:prstGeom prst="rect">
            <a:avLst/>
          </a:prstGeom>
          <a:noFill/>
        </p:spPr>
        <p:txBody>
          <a:bodyPr wrap="none" lIns="91438" tIns="45719" rIns="91438" bIns="45719" rtlCol="0">
            <a:spAutoFit/>
          </a:bodyPr>
          <a:lstStyle>
            <a:defPPr>
              <a:defRPr lang="zh-CN"/>
            </a:defPPr>
            <a:lvl1pPr defTabSz="914378">
              <a:defRPr sz="2400" b="1" kern="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6000" smtClean="0">
                <a:solidFill>
                  <a:schemeClr val="bg2"/>
                </a:solidFill>
                <a:latin typeface="Arial" panose="020B0604020202020204" pitchFamily="34" charset="0"/>
              </a:rPr>
              <a:t>01</a:t>
            </a:r>
            <a:endParaRPr lang="zh-CN" altLang="zh-CN" sz="6000">
              <a:solidFill>
                <a:schemeClr val="bg2"/>
              </a:solidFill>
              <a:latin typeface="Arial" panose="020B0604020202020204" pitchFamily="34" charset="0"/>
            </a:endParaRPr>
          </a:p>
        </p:txBody>
      </p:sp>
      <p:sp>
        <p:nvSpPr>
          <p:cNvPr id="11" name="矩形 10"/>
          <p:cNvSpPr/>
          <p:nvPr/>
        </p:nvSpPr>
        <p:spPr>
          <a:xfrm>
            <a:off x="4235405" y="608794"/>
            <a:ext cx="3738780" cy="369332"/>
          </a:xfrm>
          <a:prstGeom prst="rect">
            <a:avLst/>
          </a:prstGeom>
        </p:spPr>
        <p:txBody>
          <a:bodyPr wrap="none">
            <a:spAutoFit/>
          </a:bodyPr>
          <a:lstStyle/>
          <a:p>
            <a:pPr algn="ctr"/>
            <a:r>
              <a:rPr lang="en-US" altLang="zh-CN" smtClean="0">
                <a:solidFill>
                  <a:srgbClr val="707070"/>
                </a:solidFill>
                <a:latin typeface="+mn-ea"/>
              </a:rPr>
              <a:t>HTML</a:t>
            </a:r>
            <a:r>
              <a:rPr lang="zh-CN" altLang="en-US" smtClean="0">
                <a:solidFill>
                  <a:srgbClr val="707070"/>
                </a:solidFill>
                <a:latin typeface="+mn-ea"/>
              </a:rPr>
              <a:t>、</a:t>
            </a:r>
            <a:r>
              <a:rPr lang="en-US" altLang="zh-CN" smtClean="0">
                <a:solidFill>
                  <a:srgbClr val="707070"/>
                </a:solidFill>
                <a:latin typeface="+mn-ea"/>
              </a:rPr>
              <a:t>JavaScript</a:t>
            </a:r>
            <a:r>
              <a:rPr lang="zh-CN" altLang="en-US" smtClean="0">
                <a:solidFill>
                  <a:srgbClr val="707070"/>
                </a:solidFill>
                <a:latin typeface="+mn-ea"/>
              </a:rPr>
              <a:t>、</a:t>
            </a:r>
            <a:r>
              <a:rPr lang="en-US" altLang="zh-CN" smtClean="0">
                <a:solidFill>
                  <a:srgbClr val="707070"/>
                </a:solidFill>
                <a:latin typeface="+mn-ea"/>
              </a:rPr>
              <a:t>CSS</a:t>
            </a:r>
            <a:r>
              <a:rPr lang="zh-CN" altLang="en-US" smtClean="0">
                <a:solidFill>
                  <a:srgbClr val="707070"/>
                </a:solidFill>
                <a:latin typeface="+mn-ea"/>
              </a:rPr>
              <a:t>三者关系</a:t>
            </a:r>
            <a:endParaRPr lang="zh-CN" altLang="en-US">
              <a:solidFill>
                <a:srgbClr val="707070"/>
              </a:solidFill>
              <a:latin typeface="+mn-ea"/>
            </a:endParaRPr>
          </a:p>
        </p:txBody>
      </p:sp>
      <p:sp>
        <p:nvSpPr>
          <p:cNvPr id="7" name="矩形 6"/>
          <p:cNvSpPr/>
          <p:nvPr/>
        </p:nvSpPr>
        <p:spPr>
          <a:xfrm>
            <a:off x="1174490" y="1487905"/>
            <a:ext cx="9843020" cy="1938992"/>
          </a:xfrm>
          <a:prstGeom prst="rect">
            <a:avLst/>
          </a:prstGeom>
        </p:spPr>
        <p:txBody>
          <a:bodyPr wrap="square">
            <a:spAutoFit/>
          </a:bodyPr>
          <a:lstStyle/>
          <a:p>
            <a:pPr>
              <a:lnSpc>
                <a:spcPct val="200000"/>
              </a:lnSpc>
            </a:pP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 网页主要由三部分组成： 结构（ </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Structure</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 、 表现（ </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Presentation</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 和行为（ </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Behavior</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a:t>
            </a:r>
            <a:endPar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marL="171450" indent="-171450">
              <a:lnSpc>
                <a:spcPct val="200000"/>
              </a:lnSpc>
              <a:buFont typeface="Arial" panose="020B0604020202020204" pitchFamily="34" charset="0"/>
              <a:buChar char="•"/>
            </a:pP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HTML</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：结</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构， 决定网页的结构和内容（ “是什么”）</a:t>
            </a:r>
          </a:p>
          <a:p>
            <a:pPr marL="171450" indent="-171450">
              <a:lnSpc>
                <a:spcPct val="200000"/>
              </a:lnSpc>
              <a:buFont typeface="Arial" panose="020B0604020202020204" pitchFamily="34" charset="0"/>
              <a:buChar char="•"/>
            </a:pP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CSS </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：表</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现（ 样式） ， 设定网页的表现样式（ “什么样子”</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a:t>
            </a:r>
            <a:endPar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marL="171450" indent="-171450">
              <a:lnSpc>
                <a:spcPct val="200000"/>
              </a:lnSpc>
              <a:buFont typeface="Arial" panose="020B0604020202020204" pitchFamily="34" charset="0"/>
              <a:buChar char="•"/>
            </a:pP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JavaScript</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 </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JS</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）：行</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为， 控制网页的行为（ “做什么”</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
            </a:r>
            <a:b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b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    </a:t>
            </a:r>
          </a:p>
        </p:txBody>
      </p:sp>
      <p:grpSp>
        <p:nvGrpSpPr>
          <p:cNvPr id="8" name="组合 7"/>
          <p:cNvGrpSpPr/>
          <p:nvPr/>
        </p:nvGrpSpPr>
        <p:grpSpPr>
          <a:xfrm>
            <a:off x="2538301" y="3613511"/>
            <a:ext cx="7115397" cy="9961557"/>
            <a:chOff x="678983" y="1301291"/>
            <a:chExt cx="3600000" cy="5040001"/>
          </a:xfrm>
        </p:grpSpPr>
        <p:sp>
          <p:nvSpPr>
            <p:cNvPr id="9" name="矩形 8"/>
            <p:cNvSpPr/>
            <p:nvPr/>
          </p:nvSpPr>
          <p:spPr>
            <a:xfrm>
              <a:off x="678983" y="1301291"/>
              <a:ext cx="3600000" cy="5040000"/>
            </a:xfrm>
            <a:prstGeom prst="rect">
              <a:avLst/>
            </a:prstGeom>
            <a:solidFill>
              <a:srgbClr val="ECF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243719" y="1301291"/>
              <a:ext cx="2520000" cy="50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 </a:t>
              </a:r>
              <a:endParaRPr lang="zh-CN" altLang="en-US"/>
            </a:p>
          </p:txBody>
        </p:sp>
        <p:grpSp>
          <p:nvGrpSpPr>
            <p:cNvPr id="13" name="组合 12"/>
            <p:cNvGrpSpPr/>
            <p:nvPr/>
          </p:nvGrpSpPr>
          <p:grpSpPr>
            <a:xfrm>
              <a:off x="1243719" y="1304648"/>
              <a:ext cx="2520000" cy="219175"/>
              <a:chOff x="976798" y="845936"/>
              <a:chExt cx="2520000" cy="219175"/>
            </a:xfrm>
          </p:grpSpPr>
          <p:sp>
            <p:nvSpPr>
              <p:cNvPr id="133" name="矩形 132"/>
              <p:cNvSpPr/>
              <p:nvPr/>
            </p:nvSpPr>
            <p:spPr>
              <a:xfrm>
                <a:off x="976798" y="849111"/>
                <a:ext cx="2520000" cy="2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p:cNvSpPr/>
              <p:nvPr/>
            </p:nvSpPr>
            <p:spPr>
              <a:xfrm>
                <a:off x="976798" y="845936"/>
                <a:ext cx="428899" cy="216000"/>
              </a:xfrm>
              <a:prstGeom prst="rect">
                <a:avLst/>
              </a:prstGeom>
              <a:solidFill>
                <a:srgbClr val="81C3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smtClean="0"/>
                  <a:t>LOGO</a:t>
                </a:r>
                <a:endParaRPr lang="zh-CN" altLang="en-US" sz="800"/>
              </a:p>
            </p:txBody>
          </p:sp>
          <p:grpSp>
            <p:nvGrpSpPr>
              <p:cNvPr id="135" name="组合 134"/>
              <p:cNvGrpSpPr/>
              <p:nvPr/>
            </p:nvGrpSpPr>
            <p:grpSpPr>
              <a:xfrm>
                <a:off x="1855058" y="899484"/>
                <a:ext cx="1380803" cy="75901"/>
                <a:chOff x="1822176" y="1481814"/>
                <a:chExt cx="1380803" cy="75901"/>
              </a:xfrm>
            </p:grpSpPr>
            <p:sp>
              <p:nvSpPr>
                <p:cNvPr id="136" name="矩形 135"/>
                <p:cNvSpPr/>
                <p:nvPr/>
              </p:nvSpPr>
              <p:spPr>
                <a:xfrm>
                  <a:off x="1822176" y="148181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p:cNvSpPr/>
                <p:nvPr/>
              </p:nvSpPr>
              <p:spPr>
                <a:xfrm>
                  <a:off x="2032605" y="148181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p:cNvSpPr/>
                <p:nvPr/>
              </p:nvSpPr>
              <p:spPr>
                <a:xfrm>
                  <a:off x="2231406" y="1485715"/>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p:nvSpPr>
              <p:spPr>
                <a:xfrm>
                  <a:off x="2430207" y="148181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p:cNvSpPr/>
                <p:nvPr/>
              </p:nvSpPr>
              <p:spPr>
                <a:xfrm>
                  <a:off x="2635460" y="148181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p:cNvSpPr/>
                <p:nvPr/>
              </p:nvSpPr>
              <p:spPr>
                <a:xfrm>
                  <a:off x="2847491" y="148181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p:cNvSpPr/>
                <p:nvPr/>
              </p:nvSpPr>
              <p:spPr>
                <a:xfrm>
                  <a:off x="3058979" y="148258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4" name="矩形 13"/>
            <p:cNvSpPr/>
            <p:nvPr/>
          </p:nvSpPr>
          <p:spPr>
            <a:xfrm>
              <a:off x="1243719" y="1518109"/>
              <a:ext cx="2520000" cy="792000"/>
            </a:xfrm>
            <a:prstGeom prst="rect">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smtClean="0">
                  <a:solidFill>
                    <a:srgbClr val="81C3F5"/>
                  </a:solidFill>
                </a:rPr>
                <a:t>banner</a:t>
              </a:r>
              <a:endParaRPr lang="zh-CN" altLang="en-US" sz="1200">
                <a:solidFill>
                  <a:srgbClr val="81C3F5"/>
                </a:solidFill>
              </a:endParaRPr>
            </a:p>
          </p:txBody>
        </p:sp>
        <p:grpSp>
          <p:nvGrpSpPr>
            <p:cNvPr id="15" name="组合 14"/>
            <p:cNvGrpSpPr/>
            <p:nvPr/>
          </p:nvGrpSpPr>
          <p:grpSpPr>
            <a:xfrm>
              <a:off x="1486177" y="2439669"/>
              <a:ext cx="2045069" cy="321976"/>
              <a:chOff x="1181024" y="2533256"/>
              <a:chExt cx="2045069" cy="321976"/>
            </a:xfrm>
          </p:grpSpPr>
          <p:grpSp>
            <p:nvGrpSpPr>
              <p:cNvPr id="121" name="组合 120"/>
              <p:cNvGrpSpPr/>
              <p:nvPr/>
            </p:nvGrpSpPr>
            <p:grpSpPr>
              <a:xfrm>
                <a:off x="1181024" y="2533256"/>
                <a:ext cx="201600" cy="321976"/>
                <a:chOff x="1186739" y="2526588"/>
                <a:chExt cx="201600" cy="321976"/>
              </a:xfrm>
            </p:grpSpPr>
            <p:sp>
              <p:nvSpPr>
                <p:cNvPr id="131" name="椭圆 130"/>
                <p:cNvSpPr>
                  <a:spLocks noChangeAspect="1"/>
                </p:cNvSpPr>
                <p:nvPr/>
              </p:nvSpPr>
              <p:spPr>
                <a:xfrm>
                  <a:off x="1186739" y="2526588"/>
                  <a:ext cx="201600" cy="201600"/>
                </a:xfrm>
                <a:prstGeom prst="ellipse">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圆角矩形 131"/>
                <p:cNvSpPr/>
                <p:nvPr/>
              </p:nvSpPr>
              <p:spPr>
                <a:xfrm>
                  <a:off x="1200492" y="2783764"/>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2" name="组合 121"/>
              <p:cNvGrpSpPr/>
              <p:nvPr/>
            </p:nvGrpSpPr>
            <p:grpSpPr>
              <a:xfrm>
                <a:off x="1796474" y="2533256"/>
                <a:ext cx="201600" cy="321976"/>
                <a:chOff x="1241801" y="2526588"/>
                <a:chExt cx="201600" cy="321976"/>
              </a:xfrm>
            </p:grpSpPr>
            <p:sp>
              <p:nvSpPr>
                <p:cNvPr id="129" name="椭圆 128"/>
                <p:cNvSpPr>
                  <a:spLocks noChangeAspect="1"/>
                </p:cNvSpPr>
                <p:nvPr/>
              </p:nvSpPr>
              <p:spPr>
                <a:xfrm>
                  <a:off x="1241801" y="2526588"/>
                  <a:ext cx="201600" cy="201600"/>
                </a:xfrm>
                <a:prstGeom prst="ellipse">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圆角矩形 129"/>
                <p:cNvSpPr/>
                <p:nvPr/>
              </p:nvSpPr>
              <p:spPr>
                <a:xfrm>
                  <a:off x="1255554" y="2783764"/>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3" name="组合 122"/>
              <p:cNvGrpSpPr/>
              <p:nvPr/>
            </p:nvGrpSpPr>
            <p:grpSpPr>
              <a:xfrm>
                <a:off x="2404923" y="2533256"/>
                <a:ext cx="201600" cy="321976"/>
                <a:chOff x="1289862" y="2526588"/>
                <a:chExt cx="201600" cy="321976"/>
              </a:xfrm>
            </p:grpSpPr>
            <p:sp>
              <p:nvSpPr>
                <p:cNvPr id="127" name="椭圆 126"/>
                <p:cNvSpPr>
                  <a:spLocks noChangeAspect="1"/>
                </p:cNvSpPr>
                <p:nvPr/>
              </p:nvSpPr>
              <p:spPr>
                <a:xfrm>
                  <a:off x="1289862" y="2526588"/>
                  <a:ext cx="201600" cy="201600"/>
                </a:xfrm>
                <a:prstGeom prst="ellipse">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圆角矩形 127"/>
                <p:cNvSpPr/>
                <p:nvPr/>
              </p:nvSpPr>
              <p:spPr>
                <a:xfrm>
                  <a:off x="1303615" y="2783764"/>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4" name="组合 123"/>
              <p:cNvGrpSpPr/>
              <p:nvPr/>
            </p:nvGrpSpPr>
            <p:grpSpPr>
              <a:xfrm>
                <a:off x="3024493" y="2533256"/>
                <a:ext cx="201600" cy="321976"/>
                <a:chOff x="1349045" y="2526588"/>
                <a:chExt cx="201600" cy="321976"/>
              </a:xfrm>
            </p:grpSpPr>
            <p:sp>
              <p:nvSpPr>
                <p:cNvPr id="125" name="椭圆 124"/>
                <p:cNvSpPr>
                  <a:spLocks noChangeAspect="1"/>
                </p:cNvSpPr>
                <p:nvPr/>
              </p:nvSpPr>
              <p:spPr>
                <a:xfrm>
                  <a:off x="1349045" y="2526588"/>
                  <a:ext cx="201600" cy="201600"/>
                </a:xfrm>
                <a:prstGeom prst="ellipse">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圆角矩形 125"/>
                <p:cNvSpPr/>
                <p:nvPr/>
              </p:nvSpPr>
              <p:spPr>
                <a:xfrm>
                  <a:off x="1362798" y="2783764"/>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6" name="矩形 15"/>
            <p:cNvSpPr/>
            <p:nvPr/>
          </p:nvSpPr>
          <p:spPr>
            <a:xfrm>
              <a:off x="1253362" y="5883964"/>
              <a:ext cx="2520000" cy="457328"/>
            </a:xfrm>
            <a:prstGeom prst="rect">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smtClean="0">
                  <a:solidFill>
                    <a:srgbClr val="81C3F5"/>
                  </a:solidFill>
                </a:rPr>
                <a:t>footer</a:t>
              </a:r>
              <a:endParaRPr lang="zh-CN" altLang="en-US" sz="1200">
                <a:solidFill>
                  <a:srgbClr val="81C3F5"/>
                </a:solidFill>
              </a:endParaRPr>
            </a:p>
          </p:txBody>
        </p:sp>
        <p:grpSp>
          <p:nvGrpSpPr>
            <p:cNvPr id="17" name="组合 16"/>
            <p:cNvGrpSpPr/>
            <p:nvPr/>
          </p:nvGrpSpPr>
          <p:grpSpPr>
            <a:xfrm>
              <a:off x="1281212" y="2887655"/>
              <a:ext cx="2439590" cy="1399195"/>
              <a:chOff x="1281212" y="2887655"/>
              <a:chExt cx="2439590" cy="1399195"/>
            </a:xfrm>
          </p:grpSpPr>
          <p:sp>
            <p:nvSpPr>
              <p:cNvPr id="70" name="圆角矩形 69"/>
              <p:cNvSpPr/>
              <p:nvPr/>
            </p:nvSpPr>
            <p:spPr>
              <a:xfrm>
                <a:off x="1281212" y="2887655"/>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1" name="组合 70"/>
              <p:cNvGrpSpPr/>
              <p:nvPr/>
            </p:nvGrpSpPr>
            <p:grpSpPr>
              <a:xfrm>
                <a:off x="1285817" y="3047819"/>
                <a:ext cx="2434166" cy="597600"/>
                <a:chOff x="1285817" y="3047819"/>
                <a:chExt cx="2434166" cy="597600"/>
              </a:xfrm>
            </p:grpSpPr>
            <p:grpSp>
              <p:nvGrpSpPr>
                <p:cNvPr id="97" name="组合 96"/>
                <p:cNvGrpSpPr/>
                <p:nvPr/>
              </p:nvGrpSpPr>
              <p:grpSpPr>
                <a:xfrm>
                  <a:off x="1285817" y="3047819"/>
                  <a:ext cx="583200" cy="597600"/>
                  <a:chOff x="457060" y="3111783"/>
                  <a:chExt cx="583200" cy="597600"/>
                </a:xfrm>
              </p:grpSpPr>
              <p:sp>
                <p:nvSpPr>
                  <p:cNvPr id="116" name="矩形 115"/>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圆角矩形 117"/>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圆角矩形 118"/>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圆角矩形 119"/>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8" name="组合 97"/>
                <p:cNvGrpSpPr/>
                <p:nvPr/>
              </p:nvGrpSpPr>
              <p:grpSpPr>
                <a:xfrm>
                  <a:off x="1902806" y="3047819"/>
                  <a:ext cx="583200" cy="597600"/>
                  <a:chOff x="457060" y="3111783"/>
                  <a:chExt cx="583200" cy="597600"/>
                </a:xfrm>
              </p:grpSpPr>
              <p:sp>
                <p:nvSpPr>
                  <p:cNvPr id="111" name="矩形 110"/>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圆角矩形 112"/>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圆角矩形 113"/>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圆角矩形 114"/>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9" name="组合 98"/>
                <p:cNvGrpSpPr/>
                <p:nvPr/>
              </p:nvGrpSpPr>
              <p:grpSpPr>
                <a:xfrm>
                  <a:off x="2519795" y="3047819"/>
                  <a:ext cx="583200" cy="597600"/>
                  <a:chOff x="457060" y="3111783"/>
                  <a:chExt cx="583200" cy="597600"/>
                </a:xfrm>
              </p:grpSpPr>
              <p:sp>
                <p:nvSpPr>
                  <p:cNvPr id="106" name="矩形 105"/>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圆角矩形 107"/>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圆角矩形 108"/>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圆角矩形 109"/>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0" name="组合 99"/>
                <p:cNvGrpSpPr/>
                <p:nvPr/>
              </p:nvGrpSpPr>
              <p:grpSpPr>
                <a:xfrm>
                  <a:off x="3136783" y="3047819"/>
                  <a:ext cx="583200" cy="597600"/>
                  <a:chOff x="457060" y="3111783"/>
                  <a:chExt cx="583200" cy="597600"/>
                </a:xfrm>
              </p:grpSpPr>
              <p:sp>
                <p:nvSpPr>
                  <p:cNvPr id="101" name="矩形 100"/>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圆角矩形 102"/>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圆角矩形 103"/>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圆角矩形 104"/>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2" name="组合 71"/>
              <p:cNvGrpSpPr/>
              <p:nvPr/>
            </p:nvGrpSpPr>
            <p:grpSpPr>
              <a:xfrm>
                <a:off x="1286636" y="3689250"/>
                <a:ext cx="2434166" cy="597600"/>
                <a:chOff x="1285817" y="3047819"/>
                <a:chExt cx="2434166" cy="597600"/>
              </a:xfrm>
            </p:grpSpPr>
            <p:grpSp>
              <p:nvGrpSpPr>
                <p:cNvPr id="73" name="组合 72"/>
                <p:cNvGrpSpPr/>
                <p:nvPr/>
              </p:nvGrpSpPr>
              <p:grpSpPr>
                <a:xfrm>
                  <a:off x="1285817" y="3047819"/>
                  <a:ext cx="583200" cy="597600"/>
                  <a:chOff x="457060" y="3111783"/>
                  <a:chExt cx="583200" cy="597600"/>
                </a:xfrm>
              </p:grpSpPr>
              <p:sp>
                <p:nvSpPr>
                  <p:cNvPr id="92" name="矩形 91"/>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圆角矩形 93"/>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圆角矩形 94"/>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圆角矩形 95"/>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p:cNvGrpSpPr/>
                <p:nvPr/>
              </p:nvGrpSpPr>
              <p:grpSpPr>
                <a:xfrm>
                  <a:off x="1902806" y="3047819"/>
                  <a:ext cx="583200" cy="597600"/>
                  <a:chOff x="457060" y="3111783"/>
                  <a:chExt cx="583200" cy="597600"/>
                </a:xfrm>
              </p:grpSpPr>
              <p:sp>
                <p:nvSpPr>
                  <p:cNvPr id="87" name="矩形 86"/>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圆角矩形 88"/>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圆角矩形 89"/>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圆角矩形 90"/>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5" name="组合 74"/>
                <p:cNvGrpSpPr/>
                <p:nvPr/>
              </p:nvGrpSpPr>
              <p:grpSpPr>
                <a:xfrm>
                  <a:off x="2519795" y="3047819"/>
                  <a:ext cx="583200" cy="597600"/>
                  <a:chOff x="457060" y="3111783"/>
                  <a:chExt cx="583200" cy="597600"/>
                </a:xfrm>
              </p:grpSpPr>
              <p:sp>
                <p:nvSpPr>
                  <p:cNvPr id="82" name="矩形 81"/>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圆角矩形 83"/>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圆角矩形 84"/>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圆角矩形 85"/>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p:cNvGrpSpPr/>
                <p:nvPr/>
              </p:nvGrpSpPr>
              <p:grpSpPr>
                <a:xfrm>
                  <a:off x="3136783" y="3047819"/>
                  <a:ext cx="583200" cy="597600"/>
                  <a:chOff x="457060" y="3111783"/>
                  <a:chExt cx="583200" cy="597600"/>
                </a:xfrm>
              </p:grpSpPr>
              <p:sp>
                <p:nvSpPr>
                  <p:cNvPr id="77" name="矩形 76"/>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圆角矩形 78"/>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圆角矩形 79"/>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圆角矩形 80"/>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8" name="组合 17"/>
            <p:cNvGrpSpPr/>
            <p:nvPr/>
          </p:nvGrpSpPr>
          <p:grpSpPr>
            <a:xfrm>
              <a:off x="1281212" y="4364393"/>
              <a:ext cx="2439590" cy="1399195"/>
              <a:chOff x="1281212" y="2887655"/>
              <a:chExt cx="2439590" cy="1399195"/>
            </a:xfrm>
          </p:grpSpPr>
          <p:sp>
            <p:nvSpPr>
              <p:cNvPr id="19" name="圆角矩形 18"/>
              <p:cNvSpPr/>
              <p:nvPr/>
            </p:nvSpPr>
            <p:spPr>
              <a:xfrm>
                <a:off x="1281212" y="2887655"/>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1285817" y="3047819"/>
                <a:ext cx="2434166" cy="597600"/>
                <a:chOff x="1285817" y="3047819"/>
                <a:chExt cx="2434166" cy="597600"/>
              </a:xfrm>
            </p:grpSpPr>
            <p:grpSp>
              <p:nvGrpSpPr>
                <p:cNvPr id="46" name="组合 45"/>
                <p:cNvGrpSpPr/>
                <p:nvPr/>
              </p:nvGrpSpPr>
              <p:grpSpPr>
                <a:xfrm>
                  <a:off x="1285817" y="3047819"/>
                  <a:ext cx="583200" cy="597600"/>
                  <a:chOff x="457060" y="3111783"/>
                  <a:chExt cx="583200" cy="597600"/>
                </a:xfrm>
              </p:grpSpPr>
              <p:sp>
                <p:nvSpPr>
                  <p:cNvPr id="65" name="矩形 64"/>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圆角矩形 66"/>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圆角矩形 68"/>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p:cNvGrpSpPr/>
                <p:nvPr/>
              </p:nvGrpSpPr>
              <p:grpSpPr>
                <a:xfrm>
                  <a:off x="1902806" y="3047819"/>
                  <a:ext cx="583200" cy="597600"/>
                  <a:chOff x="457060" y="3111783"/>
                  <a:chExt cx="583200" cy="597600"/>
                </a:xfrm>
              </p:grpSpPr>
              <p:sp>
                <p:nvSpPr>
                  <p:cNvPr id="60" name="矩形 59"/>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圆角矩形 63"/>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p:cNvGrpSpPr/>
                <p:nvPr/>
              </p:nvGrpSpPr>
              <p:grpSpPr>
                <a:xfrm>
                  <a:off x="2519795" y="3047819"/>
                  <a:ext cx="583200" cy="597600"/>
                  <a:chOff x="457060" y="3111783"/>
                  <a:chExt cx="583200" cy="597600"/>
                </a:xfrm>
              </p:grpSpPr>
              <p:sp>
                <p:nvSpPr>
                  <p:cNvPr id="55" name="矩形 54"/>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圆角矩形 56"/>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圆角矩形 57"/>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圆角矩形 58"/>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 name="组合 48"/>
                <p:cNvGrpSpPr/>
                <p:nvPr/>
              </p:nvGrpSpPr>
              <p:grpSpPr>
                <a:xfrm>
                  <a:off x="3136783" y="3047819"/>
                  <a:ext cx="583200" cy="597600"/>
                  <a:chOff x="457060" y="3111783"/>
                  <a:chExt cx="583200" cy="597600"/>
                </a:xfrm>
              </p:grpSpPr>
              <p:sp>
                <p:nvSpPr>
                  <p:cNvPr id="50" name="矩形 49"/>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圆角矩形 51"/>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圆角矩形 52"/>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圆角矩形 53"/>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1" name="组合 20"/>
              <p:cNvGrpSpPr/>
              <p:nvPr/>
            </p:nvGrpSpPr>
            <p:grpSpPr>
              <a:xfrm>
                <a:off x="1286636" y="3689250"/>
                <a:ext cx="2434166" cy="597600"/>
                <a:chOff x="1285817" y="3047819"/>
                <a:chExt cx="2434166" cy="597600"/>
              </a:xfrm>
            </p:grpSpPr>
            <p:grpSp>
              <p:nvGrpSpPr>
                <p:cNvPr id="22" name="组合 21"/>
                <p:cNvGrpSpPr/>
                <p:nvPr/>
              </p:nvGrpSpPr>
              <p:grpSpPr>
                <a:xfrm>
                  <a:off x="1285817" y="3047819"/>
                  <a:ext cx="583200" cy="597600"/>
                  <a:chOff x="457060" y="3111783"/>
                  <a:chExt cx="583200" cy="597600"/>
                </a:xfrm>
              </p:grpSpPr>
              <p:sp>
                <p:nvSpPr>
                  <p:cNvPr id="41" name="矩形 40"/>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圆角矩形 42"/>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圆角矩形 43"/>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44"/>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1902806" y="3047819"/>
                  <a:ext cx="583200" cy="597600"/>
                  <a:chOff x="457060" y="3111783"/>
                  <a:chExt cx="583200" cy="597600"/>
                </a:xfrm>
              </p:grpSpPr>
              <p:sp>
                <p:nvSpPr>
                  <p:cNvPr id="36" name="矩形 35"/>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 38"/>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圆角矩形 39"/>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2519795" y="3047819"/>
                  <a:ext cx="583200" cy="597600"/>
                  <a:chOff x="457060" y="3111783"/>
                  <a:chExt cx="583200" cy="597600"/>
                </a:xfrm>
              </p:grpSpPr>
              <p:sp>
                <p:nvSpPr>
                  <p:cNvPr id="31" name="矩形 30"/>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圆角矩形 32"/>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圆角矩形 33"/>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3136783" y="3047819"/>
                  <a:ext cx="583200" cy="597600"/>
                  <a:chOff x="457060" y="3111783"/>
                  <a:chExt cx="583200" cy="597600"/>
                </a:xfrm>
              </p:grpSpPr>
              <p:sp>
                <p:nvSpPr>
                  <p:cNvPr id="26" name="矩形 25"/>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27"/>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9"/>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spTree>
    <p:extLst>
      <p:ext uri="{BB962C8B-B14F-4D97-AF65-F5344CB8AC3E}">
        <p14:creationId xmlns:p14="http://schemas.microsoft.com/office/powerpoint/2010/main" val="3219517586"/>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5584459" y="285630"/>
            <a:ext cx="1040665" cy="1015661"/>
          </a:xfrm>
          <a:prstGeom prst="rect">
            <a:avLst/>
          </a:prstGeom>
          <a:noFill/>
        </p:spPr>
        <p:txBody>
          <a:bodyPr wrap="none" lIns="91438" tIns="45719" rIns="91438" bIns="45719" rtlCol="0">
            <a:spAutoFit/>
          </a:bodyPr>
          <a:lstStyle>
            <a:defPPr>
              <a:defRPr lang="zh-CN"/>
            </a:defPPr>
            <a:lvl1pPr defTabSz="914378">
              <a:defRPr sz="2400" b="1" kern="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6000" smtClean="0">
                <a:solidFill>
                  <a:schemeClr val="bg2"/>
                </a:solidFill>
                <a:latin typeface="Arial" panose="020B0604020202020204" pitchFamily="34" charset="0"/>
              </a:rPr>
              <a:t>01</a:t>
            </a:r>
            <a:endParaRPr lang="zh-CN" altLang="zh-CN" sz="6000">
              <a:solidFill>
                <a:schemeClr val="bg2"/>
              </a:solidFill>
              <a:latin typeface="Arial" panose="020B0604020202020204" pitchFamily="34" charset="0"/>
            </a:endParaRPr>
          </a:p>
        </p:txBody>
      </p:sp>
      <p:sp>
        <p:nvSpPr>
          <p:cNvPr id="11" name="矩形 10"/>
          <p:cNvSpPr/>
          <p:nvPr/>
        </p:nvSpPr>
        <p:spPr>
          <a:xfrm>
            <a:off x="5188515" y="608794"/>
            <a:ext cx="1832553" cy="369332"/>
          </a:xfrm>
          <a:prstGeom prst="rect">
            <a:avLst/>
          </a:prstGeom>
        </p:spPr>
        <p:txBody>
          <a:bodyPr wrap="none">
            <a:spAutoFit/>
          </a:bodyPr>
          <a:lstStyle/>
          <a:p>
            <a:pPr algn="ctr"/>
            <a:r>
              <a:rPr lang="en-US" altLang="zh-CN" smtClean="0">
                <a:solidFill>
                  <a:srgbClr val="707070"/>
                </a:solidFill>
                <a:latin typeface="+mn-ea"/>
              </a:rPr>
              <a:t>HTML </a:t>
            </a:r>
            <a:r>
              <a:rPr lang="zh-CN" altLang="en-US" smtClean="0">
                <a:solidFill>
                  <a:srgbClr val="707070"/>
                </a:solidFill>
                <a:latin typeface="+mn-ea"/>
              </a:rPr>
              <a:t>基本结构</a:t>
            </a:r>
            <a:endParaRPr lang="zh-CN" altLang="en-US">
              <a:solidFill>
                <a:srgbClr val="707070"/>
              </a:solidFill>
              <a:latin typeface="+mn-ea"/>
            </a:endParaRPr>
          </a:p>
        </p:txBody>
      </p:sp>
      <p:pic>
        <p:nvPicPr>
          <p:cNvPr id="3" name="图片 2"/>
          <p:cNvPicPr>
            <a:picLocks noChangeAspect="1"/>
          </p:cNvPicPr>
          <p:nvPr/>
        </p:nvPicPr>
        <p:blipFill>
          <a:blip r:embed="rId2"/>
          <a:stretch>
            <a:fillRect/>
          </a:stretch>
        </p:blipFill>
        <p:spPr>
          <a:xfrm>
            <a:off x="5051529" y="1301290"/>
            <a:ext cx="6609524" cy="2609524"/>
          </a:xfrm>
          <a:prstGeom prst="rect">
            <a:avLst/>
          </a:prstGeom>
        </p:spPr>
      </p:pic>
      <p:sp>
        <p:nvSpPr>
          <p:cNvPr id="590" name="矩形 589"/>
          <p:cNvSpPr/>
          <p:nvPr/>
        </p:nvSpPr>
        <p:spPr>
          <a:xfrm>
            <a:off x="5051529" y="4091254"/>
            <a:ext cx="6609524" cy="3046988"/>
          </a:xfrm>
          <a:prstGeom prst="rect">
            <a:avLst/>
          </a:prstGeom>
        </p:spPr>
        <p:txBody>
          <a:bodyPr wrap="square">
            <a:spAutoFit/>
          </a:bodyPr>
          <a:lstStyle/>
          <a:p>
            <a:pPr marL="228600" indent="-228600">
              <a:lnSpc>
                <a:spcPct val="200000"/>
              </a:lnSpc>
              <a:buFont typeface="+mj-lt"/>
              <a:buAutoNum type="arabicPeriod"/>
            </a:pP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HTML </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元素以开始标签起</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始，</a:t>
            </a: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HTML </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元素以结束标签终止</a:t>
            </a:r>
            <a:endPar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marL="228600" indent="-228600">
              <a:lnSpc>
                <a:spcPct val="200000"/>
              </a:lnSpc>
              <a:buFont typeface="+mj-lt"/>
              <a:buAutoNum type="arabicPeriod"/>
            </a:pP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元素的内容是开始标签与结束标签之间的内容</a:t>
            </a:r>
            <a:endPar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marL="228600" indent="-228600">
              <a:lnSpc>
                <a:spcPct val="200000"/>
              </a:lnSpc>
              <a:buFont typeface="+mj-lt"/>
              <a:buAutoNum type="arabicPeriod"/>
            </a:pP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整个页面有且仅有一对的标</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签，</a:t>
            </a: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&lt;</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html&gt;&lt;head&gt;&lt;body</a:t>
            </a: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&gt;</a:t>
            </a:r>
          </a:p>
          <a:p>
            <a:pPr marL="228600" indent="-228600">
              <a:lnSpc>
                <a:spcPct val="200000"/>
              </a:lnSpc>
              <a:buFont typeface="+mj-lt"/>
              <a:buAutoNum type="arabicPeriod"/>
            </a:pP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大</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多为双标记，即包含元素内容，如</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:&lt;title&gt;Document&lt;/title&gt;</a:t>
            </a:r>
          </a:p>
          <a:p>
            <a:pPr marL="228600" indent="-228600">
              <a:lnSpc>
                <a:spcPct val="200000"/>
              </a:lnSpc>
              <a:buFont typeface="+mj-lt"/>
              <a:buAutoNum type="arabicPeriod"/>
            </a:pP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个</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别单标记，在开始标签中进行关闭，如：</a:t>
            </a: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&lt;br /&gt;</a:t>
            </a:r>
          </a:p>
          <a:p>
            <a:pPr marL="228600" indent="-228600">
              <a:lnSpc>
                <a:spcPct val="200000"/>
              </a:lnSpc>
              <a:buFont typeface="+mj-lt"/>
              <a:buAutoNum type="arabicPeriod"/>
            </a:pP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属</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性在开始标签内，若干个键值对，以空格分隔。如：</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&lt;meta name="viewport" content="</a:t>
            </a: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width=device-width</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 initial-scale=1.0"&gt;</a:t>
            </a:r>
          </a:p>
          <a:p>
            <a:pPr marL="228600" indent="-228600">
              <a:lnSpc>
                <a:spcPct val="200000"/>
              </a:lnSpc>
              <a:buFont typeface="+mj-lt"/>
              <a:buAutoNum type="arabicPeriod"/>
            </a:pPr>
            <a:endPar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grpSp>
        <p:nvGrpSpPr>
          <p:cNvPr id="591" name="组合 590"/>
          <p:cNvGrpSpPr/>
          <p:nvPr/>
        </p:nvGrpSpPr>
        <p:grpSpPr>
          <a:xfrm>
            <a:off x="557236" y="1301290"/>
            <a:ext cx="3600000" cy="5040001"/>
            <a:chOff x="557236" y="1301290"/>
            <a:chExt cx="3600000" cy="5040001"/>
          </a:xfrm>
        </p:grpSpPr>
        <p:sp>
          <p:nvSpPr>
            <p:cNvPr id="592" name="矩形 591"/>
            <p:cNvSpPr/>
            <p:nvPr/>
          </p:nvSpPr>
          <p:spPr>
            <a:xfrm>
              <a:off x="557236" y="1301290"/>
              <a:ext cx="3600000" cy="5040000"/>
            </a:xfrm>
            <a:prstGeom prst="rect">
              <a:avLst/>
            </a:prstGeom>
            <a:solidFill>
              <a:srgbClr val="ECF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3" name="矩形 592"/>
            <p:cNvSpPr/>
            <p:nvPr/>
          </p:nvSpPr>
          <p:spPr>
            <a:xfrm>
              <a:off x="1121972" y="1301290"/>
              <a:ext cx="2520000" cy="50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 </a:t>
              </a:r>
              <a:endParaRPr lang="zh-CN" altLang="en-US"/>
            </a:p>
          </p:txBody>
        </p:sp>
        <p:grpSp>
          <p:nvGrpSpPr>
            <p:cNvPr id="594" name="组合 593"/>
            <p:cNvGrpSpPr/>
            <p:nvPr/>
          </p:nvGrpSpPr>
          <p:grpSpPr>
            <a:xfrm>
              <a:off x="1121972" y="1304647"/>
              <a:ext cx="2520000" cy="219175"/>
              <a:chOff x="976798" y="845936"/>
              <a:chExt cx="2520000" cy="219175"/>
            </a:xfrm>
          </p:grpSpPr>
          <p:sp>
            <p:nvSpPr>
              <p:cNvPr id="714" name="矩形 713"/>
              <p:cNvSpPr/>
              <p:nvPr/>
            </p:nvSpPr>
            <p:spPr>
              <a:xfrm>
                <a:off x="976798" y="849111"/>
                <a:ext cx="2520000" cy="2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5" name="矩形 714"/>
              <p:cNvSpPr/>
              <p:nvPr/>
            </p:nvSpPr>
            <p:spPr>
              <a:xfrm>
                <a:off x="976798" y="845936"/>
                <a:ext cx="428899" cy="216000"/>
              </a:xfrm>
              <a:prstGeom prst="rect">
                <a:avLst/>
              </a:prstGeom>
              <a:solidFill>
                <a:srgbClr val="81C3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smtClean="0"/>
                  <a:t>LOGO</a:t>
                </a:r>
                <a:endParaRPr lang="zh-CN" altLang="en-US" sz="800"/>
              </a:p>
            </p:txBody>
          </p:sp>
          <p:grpSp>
            <p:nvGrpSpPr>
              <p:cNvPr id="716" name="组合 715"/>
              <p:cNvGrpSpPr/>
              <p:nvPr/>
            </p:nvGrpSpPr>
            <p:grpSpPr>
              <a:xfrm>
                <a:off x="1855058" y="899484"/>
                <a:ext cx="1380803" cy="75901"/>
                <a:chOff x="1822176" y="1481814"/>
                <a:chExt cx="1380803" cy="75901"/>
              </a:xfrm>
            </p:grpSpPr>
            <p:sp>
              <p:nvSpPr>
                <p:cNvPr id="717" name="矩形 716"/>
                <p:cNvSpPr/>
                <p:nvPr/>
              </p:nvSpPr>
              <p:spPr>
                <a:xfrm>
                  <a:off x="1822176" y="148181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8" name="矩形 717"/>
                <p:cNvSpPr/>
                <p:nvPr/>
              </p:nvSpPr>
              <p:spPr>
                <a:xfrm>
                  <a:off x="2032605" y="148181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9" name="矩形 718"/>
                <p:cNvSpPr/>
                <p:nvPr/>
              </p:nvSpPr>
              <p:spPr>
                <a:xfrm>
                  <a:off x="2231406" y="1485715"/>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0" name="矩形 719"/>
                <p:cNvSpPr/>
                <p:nvPr/>
              </p:nvSpPr>
              <p:spPr>
                <a:xfrm>
                  <a:off x="2430207" y="148181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1" name="矩形 720"/>
                <p:cNvSpPr/>
                <p:nvPr/>
              </p:nvSpPr>
              <p:spPr>
                <a:xfrm>
                  <a:off x="2635460" y="148181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2" name="矩形 721"/>
                <p:cNvSpPr/>
                <p:nvPr/>
              </p:nvSpPr>
              <p:spPr>
                <a:xfrm>
                  <a:off x="2847491" y="148181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3" name="矩形 722"/>
                <p:cNvSpPr/>
                <p:nvPr/>
              </p:nvSpPr>
              <p:spPr>
                <a:xfrm>
                  <a:off x="3058979" y="148258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95" name="矩形 594"/>
            <p:cNvSpPr/>
            <p:nvPr/>
          </p:nvSpPr>
          <p:spPr>
            <a:xfrm>
              <a:off x="1121972" y="1518108"/>
              <a:ext cx="2520000" cy="792000"/>
            </a:xfrm>
            <a:prstGeom prst="rect">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smtClean="0">
                  <a:solidFill>
                    <a:srgbClr val="81C3F5"/>
                  </a:solidFill>
                </a:rPr>
                <a:t>banner</a:t>
              </a:r>
              <a:endParaRPr lang="zh-CN" altLang="en-US" sz="1200">
                <a:solidFill>
                  <a:srgbClr val="81C3F5"/>
                </a:solidFill>
              </a:endParaRPr>
            </a:p>
          </p:txBody>
        </p:sp>
        <p:grpSp>
          <p:nvGrpSpPr>
            <p:cNvPr id="596" name="组合 595"/>
            <p:cNvGrpSpPr/>
            <p:nvPr/>
          </p:nvGrpSpPr>
          <p:grpSpPr>
            <a:xfrm>
              <a:off x="1364430" y="2439668"/>
              <a:ext cx="2045069" cy="321976"/>
              <a:chOff x="1181024" y="2533256"/>
              <a:chExt cx="2045069" cy="321976"/>
            </a:xfrm>
          </p:grpSpPr>
          <p:grpSp>
            <p:nvGrpSpPr>
              <p:cNvPr id="702" name="组合 701"/>
              <p:cNvGrpSpPr/>
              <p:nvPr/>
            </p:nvGrpSpPr>
            <p:grpSpPr>
              <a:xfrm>
                <a:off x="1181024" y="2533256"/>
                <a:ext cx="201600" cy="321976"/>
                <a:chOff x="1186739" y="2526588"/>
                <a:chExt cx="201600" cy="321976"/>
              </a:xfrm>
            </p:grpSpPr>
            <p:sp>
              <p:nvSpPr>
                <p:cNvPr id="712" name="椭圆 711"/>
                <p:cNvSpPr>
                  <a:spLocks noChangeAspect="1"/>
                </p:cNvSpPr>
                <p:nvPr/>
              </p:nvSpPr>
              <p:spPr>
                <a:xfrm>
                  <a:off x="1186739" y="2526588"/>
                  <a:ext cx="201600" cy="201600"/>
                </a:xfrm>
                <a:prstGeom prst="ellipse">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3" name="圆角矩形 712"/>
                <p:cNvSpPr/>
                <p:nvPr/>
              </p:nvSpPr>
              <p:spPr>
                <a:xfrm>
                  <a:off x="1200492" y="2783764"/>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03" name="组合 702"/>
              <p:cNvGrpSpPr/>
              <p:nvPr/>
            </p:nvGrpSpPr>
            <p:grpSpPr>
              <a:xfrm>
                <a:off x="1796474" y="2533256"/>
                <a:ext cx="201600" cy="321976"/>
                <a:chOff x="1241801" y="2526588"/>
                <a:chExt cx="201600" cy="321976"/>
              </a:xfrm>
            </p:grpSpPr>
            <p:sp>
              <p:nvSpPr>
                <p:cNvPr id="710" name="椭圆 709"/>
                <p:cNvSpPr>
                  <a:spLocks noChangeAspect="1"/>
                </p:cNvSpPr>
                <p:nvPr/>
              </p:nvSpPr>
              <p:spPr>
                <a:xfrm>
                  <a:off x="1241801" y="2526588"/>
                  <a:ext cx="201600" cy="201600"/>
                </a:xfrm>
                <a:prstGeom prst="ellipse">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1" name="圆角矩形 710"/>
                <p:cNvSpPr/>
                <p:nvPr/>
              </p:nvSpPr>
              <p:spPr>
                <a:xfrm>
                  <a:off x="1255554" y="2783764"/>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04" name="组合 703"/>
              <p:cNvGrpSpPr/>
              <p:nvPr/>
            </p:nvGrpSpPr>
            <p:grpSpPr>
              <a:xfrm>
                <a:off x="2404923" y="2533256"/>
                <a:ext cx="201600" cy="321976"/>
                <a:chOff x="1289862" y="2526588"/>
                <a:chExt cx="201600" cy="321976"/>
              </a:xfrm>
            </p:grpSpPr>
            <p:sp>
              <p:nvSpPr>
                <p:cNvPr id="708" name="椭圆 707"/>
                <p:cNvSpPr>
                  <a:spLocks noChangeAspect="1"/>
                </p:cNvSpPr>
                <p:nvPr/>
              </p:nvSpPr>
              <p:spPr>
                <a:xfrm>
                  <a:off x="1289862" y="2526588"/>
                  <a:ext cx="201600" cy="201600"/>
                </a:xfrm>
                <a:prstGeom prst="ellipse">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9" name="圆角矩形 708"/>
                <p:cNvSpPr/>
                <p:nvPr/>
              </p:nvSpPr>
              <p:spPr>
                <a:xfrm>
                  <a:off x="1303615" y="2783764"/>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05" name="组合 704"/>
              <p:cNvGrpSpPr/>
              <p:nvPr/>
            </p:nvGrpSpPr>
            <p:grpSpPr>
              <a:xfrm>
                <a:off x="3024493" y="2533256"/>
                <a:ext cx="201600" cy="321976"/>
                <a:chOff x="1349045" y="2526588"/>
                <a:chExt cx="201600" cy="321976"/>
              </a:xfrm>
            </p:grpSpPr>
            <p:sp>
              <p:nvSpPr>
                <p:cNvPr id="706" name="椭圆 705"/>
                <p:cNvSpPr>
                  <a:spLocks noChangeAspect="1"/>
                </p:cNvSpPr>
                <p:nvPr/>
              </p:nvSpPr>
              <p:spPr>
                <a:xfrm>
                  <a:off x="1349045" y="2526588"/>
                  <a:ext cx="201600" cy="201600"/>
                </a:xfrm>
                <a:prstGeom prst="ellipse">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7" name="圆角矩形 706"/>
                <p:cNvSpPr/>
                <p:nvPr/>
              </p:nvSpPr>
              <p:spPr>
                <a:xfrm>
                  <a:off x="1362798" y="2783764"/>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97" name="矩形 596"/>
            <p:cNvSpPr/>
            <p:nvPr/>
          </p:nvSpPr>
          <p:spPr>
            <a:xfrm>
              <a:off x="1131615" y="5883963"/>
              <a:ext cx="2520000" cy="457328"/>
            </a:xfrm>
            <a:prstGeom prst="rect">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smtClean="0">
                  <a:solidFill>
                    <a:srgbClr val="81C3F5"/>
                  </a:solidFill>
                </a:rPr>
                <a:t>footer</a:t>
              </a:r>
              <a:endParaRPr lang="zh-CN" altLang="en-US" sz="1200">
                <a:solidFill>
                  <a:srgbClr val="81C3F5"/>
                </a:solidFill>
              </a:endParaRPr>
            </a:p>
          </p:txBody>
        </p:sp>
        <p:grpSp>
          <p:nvGrpSpPr>
            <p:cNvPr id="598" name="组合 597"/>
            <p:cNvGrpSpPr/>
            <p:nvPr/>
          </p:nvGrpSpPr>
          <p:grpSpPr>
            <a:xfrm>
              <a:off x="1159465" y="2887654"/>
              <a:ext cx="2439590" cy="1399195"/>
              <a:chOff x="1281212" y="2887655"/>
              <a:chExt cx="2439590" cy="1399195"/>
            </a:xfrm>
          </p:grpSpPr>
          <p:sp>
            <p:nvSpPr>
              <p:cNvPr id="651" name="圆角矩形 650"/>
              <p:cNvSpPr/>
              <p:nvPr/>
            </p:nvSpPr>
            <p:spPr>
              <a:xfrm>
                <a:off x="1281212" y="2887655"/>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52" name="组合 651"/>
              <p:cNvGrpSpPr/>
              <p:nvPr/>
            </p:nvGrpSpPr>
            <p:grpSpPr>
              <a:xfrm>
                <a:off x="1285817" y="3047819"/>
                <a:ext cx="2434166" cy="597600"/>
                <a:chOff x="1285817" y="3047819"/>
                <a:chExt cx="2434166" cy="597600"/>
              </a:xfrm>
            </p:grpSpPr>
            <p:grpSp>
              <p:nvGrpSpPr>
                <p:cNvPr id="678" name="组合 677"/>
                <p:cNvGrpSpPr/>
                <p:nvPr/>
              </p:nvGrpSpPr>
              <p:grpSpPr>
                <a:xfrm>
                  <a:off x="1285817" y="3047819"/>
                  <a:ext cx="583200" cy="597600"/>
                  <a:chOff x="457060" y="3111783"/>
                  <a:chExt cx="583200" cy="597600"/>
                </a:xfrm>
              </p:grpSpPr>
              <p:sp>
                <p:nvSpPr>
                  <p:cNvPr id="697" name="矩形 696"/>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8" name="矩形 697"/>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圆角矩形 698"/>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0" name="圆角矩形 699"/>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1" name="圆角矩形 700"/>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9" name="组合 678"/>
                <p:cNvGrpSpPr/>
                <p:nvPr/>
              </p:nvGrpSpPr>
              <p:grpSpPr>
                <a:xfrm>
                  <a:off x="1902806" y="3047819"/>
                  <a:ext cx="583200" cy="597600"/>
                  <a:chOff x="457060" y="3111783"/>
                  <a:chExt cx="583200" cy="597600"/>
                </a:xfrm>
              </p:grpSpPr>
              <p:sp>
                <p:nvSpPr>
                  <p:cNvPr id="692" name="矩形 691"/>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3" name="矩形 692"/>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4" name="圆角矩形 693"/>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5" name="圆角矩形 694"/>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6" name="圆角矩形 695"/>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0" name="组合 679"/>
                <p:cNvGrpSpPr/>
                <p:nvPr/>
              </p:nvGrpSpPr>
              <p:grpSpPr>
                <a:xfrm>
                  <a:off x="2519795" y="3047819"/>
                  <a:ext cx="583200" cy="597600"/>
                  <a:chOff x="457060" y="3111783"/>
                  <a:chExt cx="583200" cy="597600"/>
                </a:xfrm>
              </p:grpSpPr>
              <p:sp>
                <p:nvSpPr>
                  <p:cNvPr id="687" name="矩形 686"/>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8" name="矩形 687"/>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9" name="圆角矩形 688"/>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0" name="圆角矩形 689"/>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1" name="圆角矩形 690"/>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1" name="组合 680"/>
                <p:cNvGrpSpPr/>
                <p:nvPr/>
              </p:nvGrpSpPr>
              <p:grpSpPr>
                <a:xfrm>
                  <a:off x="3136783" y="3047819"/>
                  <a:ext cx="583200" cy="597600"/>
                  <a:chOff x="457060" y="3111783"/>
                  <a:chExt cx="583200" cy="597600"/>
                </a:xfrm>
              </p:grpSpPr>
              <p:sp>
                <p:nvSpPr>
                  <p:cNvPr id="682" name="矩形 681"/>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3" name="矩形 682"/>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4" name="圆角矩形 683"/>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5" name="圆角矩形 684"/>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圆角矩形 685"/>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3" name="组合 652"/>
              <p:cNvGrpSpPr/>
              <p:nvPr/>
            </p:nvGrpSpPr>
            <p:grpSpPr>
              <a:xfrm>
                <a:off x="1286636" y="3689250"/>
                <a:ext cx="2434166" cy="597600"/>
                <a:chOff x="1285817" y="3047819"/>
                <a:chExt cx="2434166" cy="597600"/>
              </a:xfrm>
            </p:grpSpPr>
            <p:grpSp>
              <p:nvGrpSpPr>
                <p:cNvPr id="654" name="组合 653"/>
                <p:cNvGrpSpPr/>
                <p:nvPr/>
              </p:nvGrpSpPr>
              <p:grpSpPr>
                <a:xfrm>
                  <a:off x="1285817" y="3047819"/>
                  <a:ext cx="583200" cy="597600"/>
                  <a:chOff x="457060" y="3111783"/>
                  <a:chExt cx="583200" cy="597600"/>
                </a:xfrm>
              </p:grpSpPr>
              <p:sp>
                <p:nvSpPr>
                  <p:cNvPr id="673" name="矩形 672"/>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4" name="矩形 673"/>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5" name="圆角矩形 674"/>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6" name="圆角矩形 675"/>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7" name="圆角矩形 676"/>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5" name="组合 654"/>
                <p:cNvGrpSpPr/>
                <p:nvPr/>
              </p:nvGrpSpPr>
              <p:grpSpPr>
                <a:xfrm>
                  <a:off x="1902806" y="3047819"/>
                  <a:ext cx="583200" cy="597600"/>
                  <a:chOff x="457060" y="3111783"/>
                  <a:chExt cx="583200" cy="597600"/>
                </a:xfrm>
              </p:grpSpPr>
              <p:sp>
                <p:nvSpPr>
                  <p:cNvPr id="668" name="矩形 667"/>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9" name="矩形 668"/>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0" name="圆角矩形 669"/>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圆角矩形 670"/>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2" name="圆角矩形 671"/>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6" name="组合 655"/>
                <p:cNvGrpSpPr/>
                <p:nvPr/>
              </p:nvGrpSpPr>
              <p:grpSpPr>
                <a:xfrm>
                  <a:off x="2519795" y="3047819"/>
                  <a:ext cx="583200" cy="597600"/>
                  <a:chOff x="457060" y="3111783"/>
                  <a:chExt cx="583200" cy="597600"/>
                </a:xfrm>
              </p:grpSpPr>
              <p:sp>
                <p:nvSpPr>
                  <p:cNvPr id="663" name="矩形 662"/>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4" name="矩形 663"/>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5" name="圆角矩形 664"/>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圆角矩形 665"/>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7" name="圆角矩形 666"/>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7" name="组合 656"/>
                <p:cNvGrpSpPr/>
                <p:nvPr/>
              </p:nvGrpSpPr>
              <p:grpSpPr>
                <a:xfrm>
                  <a:off x="3136783" y="3047819"/>
                  <a:ext cx="583200" cy="597600"/>
                  <a:chOff x="457060" y="3111783"/>
                  <a:chExt cx="583200" cy="597600"/>
                </a:xfrm>
              </p:grpSpPr>
              <p:sp>
                <p:nvSpPr>
                  <p:cNvPr id="658" name="矩形 657"/>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9" name="矩形 658"/>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0" name="圆角矩形 659"/>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圆角矩形 660"/>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2" name="圆角矩形 661"/>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599" name="组合 598"/>
            <p:cNvGrpSpPr/>
            <p:nvPr/>
          </p:nvGrpSpPr>
          <p:grpSpPr>
            <a:xfrm>
              <a:off x="1159465" y="4364392"/>
              <a:ext cx="2439590" cy="1399195"/>
              <a:chOff x="1281212" y="2887655"/>
              <a:chExt cx="2439590" cy="1399195"/>
            </a:xfrm>
          </p:grpSpPr>
          <p:sp>
            <p:nvSpPr>
              <p:cNvPr id="600" name="圆角矩形 599"/>
              <p:cNvSpPr/>
              <p:nvPr/>
            </p:nvSpPr>
            <p:spPr>
              <a:xfrm>
                <a:off x="1281212" y="2887655"/>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1" name="组合 600"/>
              <p:cNvGrpSpPr/>
              <p:nvPr/>
            </p:nvGrpSpPr>
            <p:grpSpPr>
              <a:xfrm>
                <a:off x="1285817" y="3047819"/>
                <a:ext cx="2434166" cy="597600"/>
                <a:chOff x="1285817" y="3047819"/>
                <a:chExt cx="2434166" cy="597600"/>
              </a:xfrm>
            </p:grpSpPr>
            <p:grpSp>
              <p:nvGrpSpPr>
                <p:cNvPr id="627" name="组合 626"/>
                <p:cNvGrpSpPr/>
                <p:nvPr/>
              </p:nvGrpSpPr>
              <p:grpSpPr>
                <a:xfrm>
                  <a:off x="1285817" y="3047819"/>
                  <a:ext cx="583200" cy="597600"/>
                  <a:chOff x="457060" y="3111783"/>
                  <a:chExt cx="583200" cy="597600"/>
                </a:xfrm>
              </p:grpSpPr>
              <p:sp>
                <p:nvSpPr>
                  <p:cNvPr id="646" name="矩形 645"/>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7" name="矩形 646"/>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8" name="圆角矩形 647"/>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9" name="圆角矩形 648"/>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0" name="圆角矩形 649"/>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28" name="组合 627"/>
                <p:cNvGrpSpPr/>
                <p:nvPr/>
              </p:nvGrpSpPr>
              <p:grpSpPr>
                <a:xfrm>
                  <a:off x="1902806" y="3047819"/>
                  <a:ext cx="583200" cy="597600"/>
                  <a:chOff x="457060" y="3111783"/>
                  <a:chExt cx="583200" cy="597600"/>
                </a:xfrm>
              </p:grpSpPr>
              <p:sp>
                <p:nvSpPr>
                  <p:cNvPr id="641" name="矩形 640"/>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2" name="矩形 641"/>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3" name="圆角矩形 642"/>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4" name="圆角矩形 643"/>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5" name="圆角矩形 644"/>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29" name="组合 628"/>
                <p:cNvGrpSpPr/>
                <p:nvPr/>
              </p:nvGrpSpPr>
              <p:grpSpPr>
                <a:xfrm>
                  <a:off x="2519795" y="3047819"/>
                  <a:ext cx="583200" cy="597600"/>
                  <a:chOff x="457060" y="3111783"/>
                  <a:chExt cx="583200" cy="597600"/>
                </a:xfrm>
              </p:grpSpPr>
              <p:sp>
                <p:nvSpPr>
                  <p:cNvPr id="636" name="矩形 635"/>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7" name="矩形 636"/>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圆角矩形 637"/>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9" name="圆角矩形 638"/>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0" name="圆角矩形 639"/>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0" name="组合 629"/>
                <p:cNvGrpSpPr/>
                <p:nvPr/>
              </p:nvGrpSpPr>
              <p:grpSpPr>
                <a:xfrm>
                  <a:off x="3136783" y="3047819"/>
                  <a:ext cx="583200" cy="597600"/>
                  <a:chOff x="457060" y="3111783"/>
                  <a:chExt cx="583200" cy="597600"/>
                </a:xfrm>
              </p:grpSpPr>
              <p:sp>
                <p:nvSpPr>
                  <p:cNvPr id="631" name="矩形 630"/>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2" name="矩形 631"/>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3" name="圆角矩形 632"/>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4" name="圆角矩形 633"/>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5" name="圆角矩形 634"/>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02" name="组合 601"/>
              <p:cNvGrpSpPr/>
              <p:nvPr/>
            </p:nvGrpSpPr>
            <p:grpSpPr>
              <a:xfrm>
                <a:off x="1286636" y="3689250"/>
                <a:ext cx="2434166" cy="597600"/>
                <a:chOff x="1285817" y="3047819"/>
                <a:chExt cx="2434166" cy="597600"/>
              </a:xfrm>
            </p:grpSpPr>
            <p:grpSp>
              <p:nvGrpSpPr>
                <p:cNvPr id="603" name="组合 602"/>
                <p:cNvGrpSpPr/>
                <p:nvPr/>
              </p:nvGrpSpPr>
              <p:grpSpPr>
                <a:xfrm>
                  <a:off x="1285817" y="3047819"/>
                  <a:ext cx="583200" cy="597600"/>
                  <a:chOff x="457060" y="3111783"/>
                  <a:chExt cx="583200" cy="597600"/>
                </a:xfrm>
              </p:grpSpPr>
              <p:sp>
                <p:nvSpPr>
                  <p:cNvPr id="622" name="矩形 621"/>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3" name="矩形 622"/>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4" name="圆角矩形 623"/>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5" name="圆角矩形 624"/>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6" name="圆角矩形 625"/>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4" name="组合 603"/>
                <p:cNvGrpSpPr/>
                <p:nvPr/>
              </p:nvGrpSpPr>
              <p:grpSpPr>
                <a:xfrm>
                  <a:off x="1902806" y="3047819"/>
                  <a:ext cx="583200" cy="597600"/>
                  <a:chOff x="457060" y="3111783"/>
                  <a:chExt cx="583200" cy="597600"/>
                </a:xfrm>
              </p:grpSpPr>
              <p:sp>
                <p:nvSpPr>
                  <p:cNvPr id="617" name="矩形 616"/>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8" name="矩形 617"/>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9" name="圆角矩形 618"/>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0" name="圆角矩形 619"/>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1" name="圆角矩形 620"/>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5" name="组合 604"/>
                <p:cNvGrpSpPr/>
                <p:nvPr/>
              </p:nvGrpSpPr>
              <p:grpSpPr>
                <a:xfrm>
                  <a:off x="2519795" y="3047819"/>
                  <a:ext cx="583200" cy="597600"/>
                  <a:chOff x="457060" y="3111783"/>
                  <a:chExt cx="583200" cy="597600"/>
                </a:xfrm>
              </p:grpSpPr>
              <p:sp>
                <p:nvSpPr>
                  <p:cNvPr id="612" name="矩形 611"/>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3" name="矩形 612"/>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4" name="圆角矩形 613"/>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5" name="圆角矩形 614"/>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6" name="圆角矩形 615"/>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6" name="组合 605"/>
                <p:cNvGrpSpPr/>
                <p:nvPr/>
              </p:nvGrpSpPr>
              <p:grpSpPr>
                <a:xfrm>
                  <a:off x="3136783" y="3047819"/>
                  <a:ext cx="583200" cy="597600"/>
                  <a:chOff x="457060" y="3111783"/>
                  <a:chExt cx="583200" cy="597600"/>
                </a:xfrm>
              </p:grpSpPr>
              <p:sp>
                <p:nvSpPr>
                  <p:cNvPr id="607" name="矩形 606"/>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8" name="矩形 607"/>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9" name="圆角矩形 608"/>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0" name="圆角矩形 609"/>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1" name="圆角矩形 610"/>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spTree>
    <p:extLst>
      <p:ext uri="{BB962C8B-B14F-4D97-AF65-F5344CB8AC3E}">
        <p14:creationId xmlns:p14="http://schemas.microsoft.com/office/powerpoint/2010/main" val="268289243"/>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5584459" y="285630"/>
            <a:ext cx="1040665" cy="1015661"/>
          </a:xfrm>
          <a:prstGeom prst="rect">
            <a:avLst/>
          </a:prstGeom>
          <a:noFill/>
        </p:spPr>
        <p:txBody>
          <a:bodyPr wrap="none" lIns="91438" tIns="45719" rIns="91438" bIns="45719" rtlCol="0">
            <a:spAutoFit/>
          </a:bodyPr>
          <a:lstStyle>
            <a:defPPr>
              <a:defRPr lang="zh-CN"/>
            </a:defPPr>
            <a:lvl1pPr defTabSz="914378">
              <a:defRPr sz="2400" b="1" kern="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6000" smtClean="0">
                <a:solidFill>
                  <a:schemeClr val="bg2"/>
                </a:solidFill>
                <a:latin typeface="Arial" panose="020B0604020202020204" pitchFamily="34" charset="0"/>
              </a:rPr>
              <a:t>01</a:t>
            </a:r>
            <a:endParaRPr lang="zh-CN" altLang="zh-CN" sz="6000">
              <a:solidFill>
                <a:schemeClr val="bg2"/>
              </a:solidFill>
              <a:latin typeface="Arial" panose="020B0604020202020204" pitchFamily="34" charset="0"/>
            </a:endParaRPr>
          </a:p>
        </p:txBody>
      </p:sp>
      <p:sp>
        <p:nvSpPr>
          <p:cNvPr id="11" name="矩形 10"/>
          <p:cNvSpPr/>
          <p:nvPr/>
        </p:nvSpPr>
        <p:spPr>
          <a:xfrm>
            <a:off x="5419347" y="608794"/>
            <a:ext cx="1370888" cy="369332"/>
          </a:xfrm>
          <a:prstGeom prst="rect">
            <a:avLst/>
          </a:prstGeom>
        </p:spPr>
        <p:txBody>
          <a:bodyPr wrap="none">
            <a:spAutoFit/>
          </a:bodyPr>
          <a:lstStyle/>
          <a:p>
            <a:pPr algn="ctr"/>
            <a:r>
              <a:rPr lang="en-US" altLang="zh-CN" smtClean="0">
                <a:solidFill>
                  <a:srgbClr val="707070"/>
                </a:solidFill>
                <a:latin typeface="+mn-ea"/>
              </a:rPr>
              <a:t>HTML </a:t>
            </a:r>
            <a:r>
              <a:rPr lang="zh-CN" altLang="en-US" smtClean="0">
                <a:solidFill>
                  <a:srgbClr val="707070"/>
                </a:solidFill>
                <a:latin typeface="+mn-ea"/>
              </a:rPr>
              <a:t>基础</a:t>
            </a:r>
            <a:endParaRPr lang="zh-CN" altLang="en-US">
              <a:solidFill>
                <a:srgbClr val="707070"/>
              </a:solidFill>
              <a:latin typeface="+mn-ea"/>
            </a:endParaRPr>
          </a:p>
        </p:txBody>
      </p:sp>
      <p:sp>
        <p:nvSpPr>
          <p:cNvPr id="590" name="矩形 589"/>
          <p:cNvSpPr/>
          <p:nvPr/>
        </p:nvSpPr>
        <p:spPr>
          <a:xfrm>
            <a:off x="4731615" y="1446316"/>
            <a:ext cx="6609524" cy="4524315"/>
          </a:xfrm>
          <a:prstGeom prst="rect">
            <a:avLst/>
          </a:prstGeom>
        </p:spPr>
        <p:txBody>
          <a:bodyPr wrap="square" numCol="1">
            <a:spAutoFit/>
          </a:bodyPr>
          <a:lstStyle/>
          <a:p>
            <a:pPr marL="228600" indent="-228600">
              <a:lnSpc>
                <a:spcPct val="200000"/>
              </a:lnSpc>
              <a:buFont typeface="+mj-lt"/>
              <a:buAutoNum type="arabicPeriod"/>
            </a:pP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注释</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&lt;!-- </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这是一个注释 </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--&gt;</a:t>
            </a:r>
          </a:p>
          <a:p>
            <a:pPr marL="228600" indent="-228600">
              <a:lnSpc>
                <a:spcPct val="200000"/>
              </a:lnSpc>
              <a:buFont typeface="+mj-lt"/>
              <a:buAutoNum type="arabicPeriod"/>
            </a:pP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标题：</a:t>
            </a: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H1 – H6</a:t>
            </a:r>
          </a:p>
          <a:p>
            <a:pPr marL="228600" indent="-228600">
              <a:lnSpc>
                <a:spcPct val="200000"/>
              </a:lnSpc>
              <a:buFont typeface="+mj-lt"/>
              <a:buAutoNum type="arabicPeriod"/>
            </a:pP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段落：</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&lt;p&gt;</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这是一个段落</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&lt;/p&gt; </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，特殊符号：</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 &amp;nbsp;</a:t>
            </a:r>
          </a:p>
          <a:p>
            <a:pPr marL="228600" indent="-228600">
              <a:lnSpc>
                <a:spcPct val="200000"/>
              </a:lnSpc>
              <a:buFont typeface="+mj-lt"/>
              <a:buAutoNum type="arabicPeriod"/>
            </a:pP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列</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表：有序列表、无序列表、项目列表</a:t>
            </a:r>
            <a:endPar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marL="228600" indent="-228600">
              <a:lnSpc>
                <a:spcPct val="200000"/>
              </a:lnSpc>
              <a:buFont typeface="+mj-lt"/>
              <a:buAutoNum type="arabicPeriod"/>
            </a:pP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链接：外链、内链（</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锚记</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a:t>
            </a:r>
            <a:endPar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marL="228600" indent="-228600">
              <a:lnSpc>
                <a:spcPct val="200000"/>
              </a:lnSpc>
              <a:buFont typeface="+mj-lt"/>
              <a:buAutoNum type="arabicPeriod"/>
            </a:pP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图标 </a:t>
            </a: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ICON</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：图标字体 </a:t>
            </a: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Iconfont</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a:t>
            </a: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 Font Awesome</a:t>
            </a:r>
          </a:p>
          <a:p>
            <a:pPr marL="228600" indent="-228600">
              <a:lnSpc>
                <a:spcPct val="200000"/>
              </a:lnSpc>
              <a:buFont typeface="+mj-lt"/>
              <a:buAutoNum type="arabicPeriod"/>
            </a:pP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图片：</a:t>
            </a: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 &lt;img&gt;</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标签有两个必需的属性：</a:t>
            </a: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src</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和</a:t>
            </a: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alt</a:t>
            </a:r>
          </a:p>
          <a:p>
            <a:pPr marL="228600" indent="-228600">
              <a:lnSpc>
                <a:spcPct val="200000"/>
              </a:lnSpc>
              <a:buFont typeface="+mj-lt"/>
              <a:buAutoNum type="arabicPeriod"/>
            </a:pP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表格：</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 &lt; </a:t>
            </a: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table</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 &gt; </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a:t>
            </a: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 </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&lt; </a:t>
            </a: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caption </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&gt; </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a:t>
            </a: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 </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&lt; </a:t>
            </a: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tr</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 &gt; </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a:t>
            </a: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 </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&lt; </a:t>
            </a: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th</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 &gt; </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a:t>
            </a: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 </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&lt; </a:t>
            </a: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td</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 &gt;</a:t>
            </a:r>
            <a:endPar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marL="228600" indent="-228600">
              <a:lnSpc>
                <a:spcPct val="200000"/>
              </a:lnSpc>
              <a:buFont typeface="+mj-lt"/>
              <a:buAutoNum type="arabicPeriod"/>
            </a:pP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表单：</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 &lt; </a:t>
            </a: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form</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 &gt; </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a:t>
            </a: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text</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a:t>
            </a: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password</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a:t>
            </a: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textare</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a:t>
            </a: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radio</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a:t>
            </a: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checkbox</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a:t>
            </a: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button</a:t>
            </a:r>
          </a:p>
          <a:p>
            <a:pPr marL="228600" indent="-228600">
              <a:lnSpc>
                <a:spcPct val="200000"/>
              </a:lnSpc>
              <a:buFont typeface="+mj-lt"/>
              <a:buAutoNum type="arabicPeriod"/>
            </a:pP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容</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器：</a:t>
            </a: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&lt;div&gt;</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块级元素、</a:t>
            </a: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&lt;span&gt;</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内联元素、</a:t>
            </a: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&lt;samp&gt;</a:t>
            </a: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内联元</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素</a:t>
            </a:r>
            <a:endPar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marL="228600" indent="-228600">
              <a:lnSpc>
                <a:spcPct val="200000"/>
              </a:lnSpc>
              <a:buFont typeface="+mj-lt"/>
              <a:buAutoNum type="arabicPeriod"/>
            </a:pPr>
            <a:r>
              <a:rPr lang="zh-CN" altLang="en-US" sz="1200" kern="0">
                <a:solidFill>
                  <a:sysClr val="windowText" lastClr="000000">
                    <a:lumMod val="75000"/>
                    <a:lumOff val="25000"/>
                  </a:sysClr>
                </a:solidFill>
                <a:latin typeface="微软雅黑" panose="020B0503020204020204" pitchFamily="34" charset="-122"/>
                <a:ea typeface="微软雅黑" panose="020B0503020204020204" pitchFamily="34" charset="-122"/>
              </a:rPr>
              <a:t>框</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架：</a:t>
            </a: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&lt;iframe&gt;</a:t>
            </a:r>
          </a:p>
          <a:p>
            <a:pPr marL="228600" indent="-228600">
              <a:lnSpc>
                <a:spcPct val="200000"/>
              </a:lnSpc>
              <a:buFont typeface="+mj-lt"/>
              <a:buAutoNum type="arabicPeriod"/>
            </a:pP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媒体：</a:t>
            </a: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HTML5 </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新增，</a:t>
            </a: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 </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&lt;audio</a:t>
            </a: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&gt;</a:t>
            </a:r>
            <a:r>
              <a:rPr lang="zh-CN" altLang="en-US"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a:t>
            </a:r>
            <a:r>
              <a:rPr lang="en-US" altLang="zh-CN" sz="1200" kern="0">
                <a:solidFill>
                  <a:sysClr val="windowText" lastClr="000000">
                    <a:lumMod val="75000"/>
                    <a:lumOff val="25000"/>
                  </a:sysClr>
                </a:solidFill>
                <a:latin typeface="微软雅黑" panose="020B0503020204020204" pitchFamily="34" charset="-122"/>
                <a:ea typeface="微软雅黑" panose="020B0503020204020204" pitchFamily="34" charset="-122"/>
              </a:rPr>
              <a:t> &lt;video</a:t>
            </a:r>
            <a:r>
              <a:rPr lang="en-US" altLang="zh-CN" sz="1200" kern="0" smtClean="0">
                <a:solidFill>
                  <a:sysClr val="windowText" lastClr="000000">
                    <a:lumMod val="75000"/>
                    <a:lumOff val="25000"/>
                  </a:sysClr>
                </a:solidFill>
                <a:latin typeface="微软雅黑" panose="020B0503020204020204" pitchFamily="34" charset="-122"/>
                <a:ea typeface="微软雅黑" panose="020B0503020204020204" pitchFamily="34" charset="-122"/>
              </a:rPr>
              <a:t>&gt;</a:t>
            </a:r>
          </a:p>
        </p:txBody>
      </p:sp>
      <p:grpSp>
        <p:nvGrpSpPr>
          <p:cNvPr id="140" name="组合 139"/>
          <p:cNvGrpSpPr/>
          <p:nvPr/>
        </p:nvGrpSpPr>
        <p:grpSpPr>
          <a:xfrm>
            <a:off x="557236" y="1301290"/>
            <a:ext cx="3600000" cy="5040001"/>
            <a:chOff x="557236" y="1301290"/>
            <a:chExt cx="3600000" cy="5040001"/>
          </a:xfrm>
        </p:grpSpPr>
        <p:sp>
          <p:nvSpPr>
            <p:cNvPr id="141" name="矩形 140"/>
            <p:cNvSpPr/>
            <p:nvPr/>
          </p:nvSpPr>
          <p:spPr>
            <a:xfrm>
              <a:off x="557236" y="1301290"/>
              <a:ext cx="3600000" cy="5040000"/>
            </a:xfrm>
            <a:prstGeom prst="rect">
              <a:avLst/>
            </a:prstGeom>
            <a:solidFill>
              <a:srgbClr val="ECF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p:cNvSpPr/>
            <p:nvPr/>
          </p:nvSpPr>
          <p:spPr>
            <a:xfrm>
              <a:off x="1121972" y="1301290"/>
              <a:ext cx="2520000" cy="50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 </a:t>
              </a:r>
              <a:endParaRPr lang="zh-CN" altLang="en-US"/>
            </a:p>
          </p:txBody>
        </p:sp>
        <p:grpSp>
          <p:nvGrpSpPr>
            <p:cNvPr id="143" name="组合 142"/>
            <p:cNvGrpSpPr/>
            <p:nvPr/>
          </p:nvGrpSpPr>
          <p:grpSpPr>
            <a:xfrm>
              <a:off x="1121972" y="1304647"/>
              <a:ext cx="2520000" cy="219175"/>
              <a:chOff x="976798" y="845936"/>
              <a:chExt cx="2520000" cy="219175"/>
            </a:xfrm>
          </p:grpSpPr>
          <p:sp>
            <p:nvSpPr>
              <p:cNvPr id="263" name="矩形 262"/>
              <p:cNvSpPr/>
              <p:nvPr/>
            </p:nvSpPr>
            <p:spPr>
              <a:xfrm>
                <a:off x="976798" y="849111"/>
                <a:ext cx="2520000" cy="2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矩形 263"/>
              <p:cNvSpPr/>
              <p:nvPr/>
            </p:nvSpPr>
            <p:spPr>
              <a:xfrm>
                <a:off x="976798" y="845936"/>
                <a:ext cx="428899" cy="216000"/>
              </a:xfrm>
              <a:prstGeom prst="rect">
                <a:avLst/>
              </a:prstGeom>
              <a:solidFill>
                <a:srgbClr val="81C3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smtClean="0"/>
                  <a:t>LOGO</a:t>
                </a:r>
                <a:endParaRPr lang="zh-CN" altLang="en-US" sz="800"/>
              </a:p>
            </p:txBody>
          </p:sp>
          <p:grpSp>
            <p:nvGrpSpPr>
              <p:cNvPr id="265" name="组合 264"/>
              <p:cNvGrpSpPr/>
              <p:nvPr/>
            </p:nvGrpSpPr>
            <p:grpSpPr>
              <a:xfrm>
                <a:off x="1855058" y="899484"/>
                <a:ext cx="1380803" cy="75901"/>
                <a:chOff x="1822176" y="1481814"/>
                <a:chExt cx="1380803" cy="75901"/>
              </a:xfrm>
            </p:grpSpPr>
            <p:sp>
              <p:nvSpPr>
                <p:cNvPr id="266" name="矩形 265"/>
                <p:cNvSpPr/>
                <p:nvPr/>
              </p:nvSpPr>
              <p:spPr>
                <a:xfrm>
                  <a:off x="1822176" y="148181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矩形 266"/>
                <p:cNvSpPr/>
                <p:nvPr/>
              </p:nvSpPr>
              <p:spPr>
                <a:xfrm>
                  <a:off x="2032605" y="148181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8" name="矩形 267"/>
                <p:cNvSpPr/>
                <p:nvPr/>
              </p:nvSpPr>
              <p:spPr>
                <a:xfrm>
                  <a:off x="2231406" y="1485715"/>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矩形 268"/>
                <p:cNvSpPr/>
                <p:nvPr/>
              </p:nvSpPr>
              <p:spPr>
                <a:xfrm>
                  <a:off x="2430207" y="148181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矩形 269"/>
                <p:cNvSpPr/>
                <p:nvPr/>
              </p:nvSpPr>
              <p:spPr>
                <a:xfrm>
                  <a:off x="2635460" y="148181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矩形 270"/>
                <p:cNvSpPr/>
                <p:nvPr/>
              </p:nvSpPr>
              <p:spPr>
                <a:xfrm>
                  <a:off x="2847491" y="148181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矩形 271"/>
                <p:cNvSpPr/>
                <p:nvPr/>
              </p:nvSpPr>
              <p:spPr>
                <a:xfrm>
                  <a:off x="3058979" y="1482584"/>
                  <a:ext cx="144000" cy="72000"/>
                </a:xfrm>
                <a:prstGeom prst="rect">
                  <a:avLst/>
                </a:prstGeom>
                <a:solidFill>
                  <a:srgbClr val="E2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44" name="矩形 143"/>
            <p:cNvSpPr/>
            <p:nvPr/>
          </p:nvSpPr>
          <p:spPr>
            <a:xfrm>
              <a:off x="1121972" y="1518108"/>
              <a:ext cx="2520000" cy="792000"/>
            </a:xfrm>
            <a:prstGeom prst="rect">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smtClean="0">
                  <a:solidFill>
                    <a:srgbClr val="81C3F5"/>
                  </a:solidFill>
                </a:rPr>
                <a:t>banner</a:t>
              </a:r>
              <a:endParaRPr lang="zh-CN" altLang="en-US" sz="1200">
                <a:solidFill>
                  <a:srgbClr val="81C3F5"/>
                </a:solidFill>
              </a:endParaRPr>
            </a:p>
          </p:txBody>
        </p:sp>
        <p:grpSp>
          <p:nvGrpSpPr>
            <p:cNvPr id="145" name="组合 144"/>
            <p:cNvGrpSpPr/>
            <p:nvPr/>
          </p:nvGrpSpPr>
          <p:grpSpPr>
            <a:xfrm>
              <a:off x="1364430" y="2439668"/>
              <a:ext cx="2045069" cy="321976"/>
              <a:chOff x="1181024" y="2533256"/>
              <a:chExt cx="2045069" cy="321976"/>
            </a:xfrm>
          </p:grpSpPr>
          <p:grpSp>
            <p:nvGrpSpPr>
              <p:cNvPr id="251" name="组合 250"/>
              <p:cNvGrpSpPr/>
              <p:nvPr/>
            </p:nvGrpSpPr>
            <p:grpSpPr>
              <a:xfrm>
                <a:off x="1181024" y="2533256"/>
                <a:ext cx="201600" cy="321976"/>
                <a:chOff x="1186739" y="2526588"/>
                <a:chExt cx="201600" cy="321976"/>
              </a:xfrm>
            </p:grpSpPr>
            <p:sp>
              <p:nvSpPr>
                <p:cNvPr id="261" name="椭圆 260"/>
                <p:cNvSpPr>
                  <a:spLocks noChangeAspect="1"/>
                </p:cNvSpPr>
                <p:nvPr/>
              </p:nvSpPr>
              <p:spPr>
                <a:xfrm>
                  <a:off x="1186739" y="2526588"/>
                  <a:ext cx="201600" cy="201600"/>
                </a:xfrm>
                <a:prstGeom prst="ellipse">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圆角矩形 261"/>
                <p:cNvSpPr/>
                <p:nvPr/>
              </p:nvSpPr>
              <p:spPr>
                <a:xfrm>
                  <a:off x="1200492" y="2783764"/>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2" name="组合 251"/>
              <p:cNvGrpSpPr/>
              <p:nvPr/>
            </p:nvGrpSpPr>
            <p:grpSpPr>
              <a:xfrm>
                <a:off x="1796474" y="2533256"/>
                <a:ext cx="201600" cy="321976"/>
                <a:chOff x="1241801" y="2526588"/>
                <a:chExt cx="201600" cy="321976"/>
              </a:xfrm>
            </p:grpSpPr>
            <p:sp>
              <p:nvSpPr>
                <p:cNvPr id="259" name="椭圆 258"/>
                <p:cNvSpPr>
                  <a:spLocks noChangeAspect="1"/>
                </p:cNvSpPr>
                <p:nvPr/>
              </p:nvSpPr>
              <p:spPr>
                <a:xfrm>
                  <a:off x="1241801" y="2526588"/>
                  <a:ext cx="201600" cy="201600"/>
                </a:xfrm>
                <a:prstGeom prst="ellipse">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圆角矩形 259"/>
                <p:cNvSpPr/>
                <p:nvPr/>
              </p:nvSpPr>
              <p:spPr>
                <a:xfrm>
                  <a:off x="1255554" y="2783764"/>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3" name="组合 252"/>
              <p:cNvGrpSpPr/>
              <p:nvPr/>
            </p:nvGrpSpPr>
            <p:grpSpPr>
              <a:xfrm>
                <a:off x="2404923" y="2533256"/>
                <a:ext cx="201600" cy="321976"/>
                <a:chOff x="1289862" y="2526588"/>
                <a:chExt cx="201600" cy="321976"/>
              </a:xfrm>
            </p:grpSpPr>
            <p:sp>
              <p:nvSpPr>
                <p:cNvPr id="257" name="椭圆 256"/>
                <p:cNvSpPr>
                  <a:spLocks noChangeAspect="1"/>
                </p:cNvSpPr>
                <p:nvPr/>
              </p:nvSpPr>
              <p:spPr>
                <a:xfrm>
                  <a:off x="1289862" y="2526588"/>
                  <a:ext cx="201600" cy="201600"/>
                </a:xfrm>
                <a:prstGeom prst="ellipse">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圆角矩形 257"/>
                <p:cNvSpPr/>
                <p:nvPr/>
              </p:nvSpPr>
              <p:spPr>
                <a:xfrm>
                  <a:off x="1303615" y="2783764"/>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4" name="组合 253"/>
              <p:cNvGrpSpPr/>
              <p:nvPr/>
            </p:nvGrpSpPr>
            <p:grpSpPr>
              <a:xfrm>
                <a:off x="3024493" y="2533256"/>
                <a:ext cx="201600" cy="321976"/>
                <a:chOff x="1349045" y="2526588"/>
                <a:chExt cx="201600" cy="321976"/>
              </a:xfrm>
            </p:grpSpPr>
            <p:sp>
              <p:nvSpPr>
                <p:cNvPr id="255" name="椭圆 254"/>
                <p:cNvSpPr>
                  <a:spLocks noChangeAspect="1"/>
                </p:cNvSpPr>
                <p:nvPr/>
              </p:nvSpPr>
              <p:spPr>
                <a:xfrm>
                  <a:off x="1349045" y="2526588"/>
                  <a:ext cx="201600" cy="201600"/>
                </a:xfrm>
                <a:prstGeom prst="ellipse">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圆角矩形 255"/>
                <p:cNvSpPr/>
                <p:nvPr/>
              </p:nvSpPr>
              <p:spPr>
                <a:xfrm>
                  <a:off x="1362798" y="2783764"/>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46" name="矩形 145"/>
            <p:cNvSpPr/>
            <p:nvPr/>
          </p:nvSpPr>
          <p:spPr>
            <a:xfrm>
              <a:off x="1131615" y="5883963"/>
              <a:ext cx="2520000" cy="457328"/>
            </a:xfrm>
            <a:prstGeom prst="rect">
              <a:avLst/>
            </a:prstGeom>
            <a:solidFill>
              <a:srgbClr val="ADD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smtClean="0">
                  <a:solidFill>
                    <a:srgbClr val="81C3F5"/>
                  </a:solidFill>
                </a:rPr>
                <a:t>footer</a:t>
              </a:r>
              <a:endParaRPr lang="zh-CN" altLang="en-US" sz="1200">
                <a:solidFill>
                  <a:srgbClr val="81C3F5"/>
                </a:solidFill>
              </a:endParaRPr>
            </a:p>
          </p:txBody>
        </p:sp>
        <p:grpSp>
          <p:nvGrpSpPr>
            <p:cNvPr id="147" name="组合 146"/>
            <p:cNvGrpSpPr/>
            <p:nvPr/>
          </p:nvGrpSpPr>
          <p:grpSpPr>
            <a:xfrm>
              <a:off x="1159465" y="2887654"/>
              <a:ext cx="2439590" cy="1399195"/>
              <a:chOff x="1281212" y="2887655"/>
              <a:chExt cx="2439590" cy="1399195"/>
            </a:xfrm>
          </p:grpSpPr>
          <p:sp>
            <p:nvSpPr>
              <p:cNvPr id="200" name="圆角矩形 199"/>
              <p:cNvSpPr/>
              <p:nvPr/>
            </p:nvSpPr>
            <p:spPr>
              <a:xfrm>
                <a:off x="1281212" y="2887655"/>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1" name="组合 200"/>
              <p:cNvGrpSpPr/>
              <p:nvPr/>
            </p:nvGrpSpPr>
            <p:grpSpPr>
              <a:xfrm>
                <a:off x="1285817" y="3047819"/>
                <a:ext cx="2434166" cy="597600"/>
                <a:chOff x="1285817" y="3047819"/>
                <a:chExt cx="2434166" cy="597600"/>
              </a:xfrm>
            </p:grpSpPr>
            <p:grpSp>
              <p:nvGrpSpPr>
                <p:cNvPr id="227" name="组合 226"/>
                <p:cNvGrpSpPr/>
                <p:nvPr/>
              </p:nvGrpSpPr>
              <p:grpSpPr>
                <a:xfrm>
                  <a:off x="1285817" y="3047819"/>
                  <a:ext cx="583200" cy="597600"/>
                  <a:chOff x="457060" y="3111783"/>
                  <a:chExt cx="583200" cy="597600"/>
                </a:xfrm>
              </p:grpSpPr>
              <p:sp>
                <p:nvSpPr>
                  <p:cNvPr id="246" name="矩形 245"/>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矩形 246"/>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圆角矩形 247"/>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圆角矩形 248"/>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圆角矩形 249"/>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8" name="组合 227"/>
                <p:cNvGrpSpPr/>
                <p:nvPr/>
              </p:nvGrpSpPr>
              <p:grpSpPr>
                <a:xfrm>
                  <a:off x="1902806" y="3047819"/>
                  <a:ext cx="583200" cy="597600"/>
                  <a:chOff x="457060" y="3111783"/>
                  <a:chExt cx="583200" cy="597600"/>
                </a:xfrm>
              </p:grpSpPr>
              <p:sp>
                <p:nvSpPr>
                  <p:cNvPr id="241" name="矩形 240"/>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矩形 241"/>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圆角矩形 242"/>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圆角矩形 243"/>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圆角矩形 244"/>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9" name="组合 228"/>
                <p:cNvGrpSpPr/>
                <p:nvPr/>
              </p:nvGrpSpPr>
              <p:grpSpPr>
                <a:xfrm>
                  <a:off x="2519795" y="3047819"/>
                  <a:ext cx="583200" cy="597600"/>
                  <a:chOff x="457060" y="3111783"/>
                  <a:chExt cx="583200" cy="597600"/>
                </a:xfrm>
              </p:grpSpPr>
              <p:sp>
                <p:nvSpPr>
                  <p:cNvPr id="236" name="矩形 235"/>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矩形 236"/>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圆角矩形 237"/>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圆角矩形 238"/>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圆角矩形 239"/>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0" name="组合 229"/>
                <p:cNvGrpSpPr/>
                <p:nvPr/>
              </p:nvGrpSpPr>
              <p:grpSpPr>
                <a:xfrm>
                  <a:off x="3136783" y="3047819"/>
                  <a:ext cx="583200" cy="597600"/>
                  <a:chOff x="457060" y="3111783"/>
                  <a:chExt cx="583200" cy="597600"/>
                </a:xfrm>
              </p:grpSpPr>
              <p:sp>
                <p:nvSpPr>
                  <p:cNvPr id="231" name="矩形 230"/>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矩形 231"/>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圆角矩形 232"/>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圆角矩形 233"/>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圆角矩形 234"/>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02" name="组合 201"/>
              <p:cNvGrpSpPr/>
              <p:nvPr/>
            </p:nvGrpSpPr>
            <p:grpSpPr>
              <a:xfrm>
                <a:off x="1286636" y="3689250"/>
                <a:ext cx="2434166" cy="597600"/>
                <a:chOff x="1285817" y="3047819"/>
                <a:chExt cx="2434166" cy="597600"/>
              </a:xfrm>
            </p:grpSpPr>
            <p:grpSp>
              <p:nvGrpSpPr>
                <p:cNvPr id="203" name="组合 202"/>
                <p:cNvGrpSpPr/>
                <p:nvPr/>
              </p:nvGrpSpPr>
              <p:grpSpPr>
                <a:xfrm>
                  <a:off x="1285817" y="3047819"/>
                  <a:ext cx="583200" cy="597600"/>
                  <a:chOff x="457060" y="3111783"/>
                  <a:chExt cx="583200" cy="597600"/>
                </a:xfrm>
              </p:grpSpPr>
              <p:sp>
                <p:nvSpPr>
                  <p:cNvPr id="222" name="矩形 221"/>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矩形 222"/>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圆角矩形 223"/>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圆角矩形 224"/>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圆角矩形 225"/>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4" name="组合 203"/>
                <p:cNvGrpSpPr/>
                <p:nvPr/>
              </p:nvGrpSpPr>
              <p:grpSpPr>
                <a:xfrm>
                  <a:off x="1902806" y="3047819"/>
                  <a:ext cx="583200" cy="597600"/>
                  <a:chOff x="457060" y="3111783"/>
                  <a:chExt cx="583200" cy="597600"/>
                </a:xfrm>
              </p:grpSpPr>
              <p:sp>
                <p:nvSpPr>
                  <p:cNvPr id="217" name="矩形 216"/>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矩形 217"/>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圆角矩形 218"/>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圆角矩形 219"/>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圆角矩形 220"/>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5" name="组合 204"/>
                <p:cNvGrpSpPr/>
                <p:nvPr/>
              </p:nvGrpSpPr>
              <p:grpSpPr>
                <a:xfrm>
                  <a:off x="2519795" y="3047819"/>
                  <a:ext cx="583200" cy="597600"/>
                  <a:chOff x="457060" y="3111783"/>
                  <a:chExt cx="583200" cy="597600"/>
                </a:xfrm>
              </p:grpSpPr>
              <p:sp>
                <p:nvSpPr>
                  <p:cNvPr id="212" name="矩形 211"/>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矩形 212"/>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圆角矩形 213"/>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圆角矩形 214"/>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圆角矩形 215"/>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6" name="组合 205"/>
                <p:cNvGrpSpPr/>
                <p:nvPr/>
              </p:nvGrpSpPr>
              <p:grpSpPr>
                <a:xfrm>
                  <a:off x="3136783" y="3047819"/>
                  <a:ext cx="583200" cy="597600"/>
                  <a:chOff x="457060" y="3111783"/>
                  <a:chExt cx="583200" cy="597600"/>
                </a:xfrm>
              </p:grpSpPr>
              <p:sp>
                <p:nvSpPr>
                  <p:cNvPr id="207" name="矩形 206"/>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矩形 207"/>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圆角矩形 208"/>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圆角矩形 209"/>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圆角矩形 210"/>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48" name="组合 147"/>
            <p:cNvGrpSpPr/>
            <p:nvPr/>
          </p:nvGrpSpPr>
          <p:grpSpPr>
            <a:xfrm>
              <a:off x="1159465" y="4364392"/>
              <a:ext cx="2439590" cy="1399195"/>
              <a:chOff x="1281212" y="2887655"/>
              <a:chExt cx="2439590" cy="1399195"/>
            </a:xfrm>
          </p:grpSpPr>
          <p:sp>
            <p:nvSpPr>
              <p:cNvPr id="149" name="圆角矩形 148"/>
              <p:cNvSpPr/>
              <p:nvPr/>
            </p:nvSpPr>
            <p:spPr>
              <a:xfrm>
                <a:off x="1281212" y="2887655"/>
                <a:ext cx="174094" cy="64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0" name="组合 149"/>
              <p:cNvGrpSpPr/>
              <p:nvPr/>
            </p:nvGrpSpPr>
            <p:grpSpPr>
              <a:xfrm>
                <a:off x="1285817" y="3047819"/>
                <a:ext cx="2434166" cy="597600"/>
                <a:chOff x="1285817" y="3047819"/>
                <a:chExt cx="2434166" cy="597600"/>
              </a:xfrm>
            </p:grpSpPr>
            <p:grpSp>
              <p:nvGrpSpPr>
                <p:cNvPr id="176" name="组合 175"/>
                <p:cNvGrpSpPr/>
                <p:nvPr/>
              </p:nvGrpSpPr>
              <p:grpSpPr>
                <a:xfrm>
                  <a:off x="1285817" y="3047819"/>
                  <a:ext cx="583200" cy="597600"/>
                  <a:chOff x="457060" y="3111783"/>
                  <a:chExt cx="583200" cy="597600"/>
                </a:xfrm>
              </p:grpSpPr>
              <p:sp>
                <p:nvSpPr>
                  <p:cNvPr id="195" name="矩形 194"/>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矩形 195"/>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圆角矩形 196"/>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圆角矩形 197"/>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圆角矩形 198"/>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7" name="组合 176"/>
                <p:cNvGrpSpPr/>
                <p:nvPr/>
              </p:nvGrpSpPr>
              <p:grpSpPr>
                <a:xfrm>
                  <a:off x="1902806" y="3047819"/>
                  <a:ext cx="583200" cy="597600"/>
                  <a:chOff x="457060" y="3111783"/>
                  <a:chExt cx="583200" cy="597600"/>
                </a:xfrm>
              </p:grpSpPr>
              <p:sp>
                <p:nvSpPr>
                  <p:cNvPr id="190" name="矩形 189"/>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矩形 190"/>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圆角矩形 191"/>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圆角矩形 192"/>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圆角矩形 193"/>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8" name="组合 177"/>
                <p:cNvGrpSpPr/>
                <p:nvPr/>
              </p:nvGrpSpPr>
              <p:grpSpPr>
                <a:xfrm>
                  <a:off x="2519795" y="3047819"/>
                  <a:ext cx="583200" cy="597600"/>
                  <a:chOff x="457060" y="3111783"/>
                  <a:chExt cx="583200" cy="597600"/>
                </a:xfrm>
              </p:grpSpPr>
              <p:sp>
                <p:nvSpPr>
                  <p:cNvPr id="185" name="矩形 184"/>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矩形 185"/>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圆角矩形 186"/>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圆角矩形 187"/>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圆角矩形 188"/>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9" name="组合 178"/>
                <p:cNvGrpSpPr/>
                <p:nvPr/>
              </p:nvGrpSpPr>
              <p:grpSpPr>
                <a:xfrm>
                  <a:off x="3136783" y="3047819"/>
                  <a:ext cx="583200" cy="597600"/>
                  <a:chOff x="457060" y="3111783"/>
                  <a:chExt cx="583200" cy="597600"/>
                </a:xfrm>
              </p:grpSpPr>
              <p:sp>
                <p:nvSpPr>
                  <p:cNvPr id="180" name="矩形 179"/>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矩形 180"/>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圆角矩形 181"/>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圆角矩形 182"/>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圆角矩形 183"/>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51" name="组合 150"/>
              <p:cNvGrpSpPr/>
              <p:nvPr/>
            </p:nvGrpSpPr>
            <p:grpSpPr>
              <a:xfrm>
                <a:off x="1286636" y="3689250"/>
                <a:ext cx="2434166" cy="597600"/>
                <a:chOff x="1285817" y="3047819"/>
                <a:chExt cx="2434166" cy="597600"/>
              </a:xfrm>
            </p:grpSpPr>
            <p:grpSp>
              <p:nvGrpSpPr>
                <p:cNvPr id="152" name="组合 151"/>
                <p:cNvGrpSpPr/>
                <p:nvPr/>
              </p:nvGrpSpPr>
              <p:grpSpPr>
                <a:xfrm>
                  <a:off x="1285817" y="3047819"/>
                  <a:ext cx="583200" cy="597600"/>
                  <a:chOff x="457060" y="3111783"/>
                  <a:chExt cx="583200" cy="597600"/>
                </a:xfrm>
              </p:grpSpPr>
              <p:sp>
                <p:nvSpPr>
                  <p:cNvPr id="171" name="矩形 170"/>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矩形 171"/>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圆角矩形 172"/>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圆角矩形 173"/>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圆角矩形 174"/>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3" name="组合 152"/>
                <p:cNvGrpSpPr/>
                <p:nvPr/>
              </p:nvGrpSpPr>
              <p:grpSpPr>
                <a:xfrm>
                  <a:off x="1902806" y="3047819"/>
                  <a:ext cx="583200" cy="597600"/>
                  <a:chOff x="457060" y="3111783"/>
                  <a:chExt cx="583200" cy="597600"/>
                </a:xfrm>
              </p:grpSpPr>
              <p:sp>
                <p:nvSpPr>
                  <p:cNvPr id="166" name="矩形 165"/>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矩形 166"/>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圆角矩形 167"/>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圆角矩形 168"/>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圆角矩形 169"/>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4" name="组合 153"/>
                <p:cNvGrpSpPr/>
                <p:nvPr/>
              </p:nvGrpSpPr>
              <p:grpSpPr>
                <a:xfrm>
                  <a:off x="2519795" y="3047819"/>
                  <a:ext cx="583200" cy="597600"/>
                  <a:chOff x="457060" y="3111783"/>
                  <a:chExt cx="583200" cy="597600"/>
                </a:xfrm>
              </p:grpSpPr>
              <p:sp>
                <p:nvSpPr>
                  <p:cNvPr id="161" name="矩形 160"/>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矩形 161"/>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圆角矩形 162"/>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圆角矩形 163"/>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圆角矩形 164"/>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5" name="组合 154"/>
                <p:cNvGrpSpPr/>
                <p:nvPr/>
              </p:nvGrpSpPr>
              <p:grpSpPr>
                <a:xfrm>
                  <a:off x="3136783" y="3047819"/>
                  <a:ext cx="583200" cy="597600"/>
                  <a:chOff x="457060" y="3111783"/>
                  <a:chExt cx="583200" cy="597600"/>
                </a:xfrm>
              </p:grpSpPr>
              <p:sp>
                <p:nvSpPr>
                  <p:cNvPr id="156" name="矩形 155"/>
                  <p:cNvSpPr/>
                  <p:nvPr/>
                </p:nvSpPr>
                <p:spPr>
                  <a:xfrm>
                    <a:off x="457060" y="3111783"/>
                    <a:ext cx="583200" cy="597600"/>
                  </a:xfrm>
                  <a:prstGeom prst="rect">
                    <a:avLst/>
                  </a:prstGeom>
                  <a:solidFill>
                    <a:schemeClr val="bg1"/>
                  </a:solidFill>
                  <a:ln w="12700">
                    <a:solidFill>
                      <a:srgbClr val="D8E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a:off x="465053" y="3118133"/>
                    <a:ext cx="568800" cy="352141"/>
                  </a:xfrm>
                  <a:prstGeom prst="rect">
                    <a:avLst/>
                  </a:prstGeom>
                  <a:solidFill>
                    <a:srgbClr val="ADDA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圆角矩形 157"/>
                  <p:cNvSpPr/>
                  <p:nvPr/>
                </p:nvSpPr>
                <p:spPr>
                  <a:xfrm>
                    <a:off x="514660" y="3510248"/>
                    <a:ext cx="4608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圆角矩形 158"/>
                  <p:cNvSpPr/>
                  <p:nvPr/>
                </p:nvSpPr>
                <p:spPr>
                  <a:xfrm>
                    <a:off x="514660" y="3575428"/>
                    <a:ext cx="2304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圆角矩形 159"/>
                  <p:cNvSpPr/>
                  <p:nvPr/>
                </p:nvSpPr>
                <p:spPr>
                  <a:xfrm>
                    <a:off x="867460" y="3637433"/>
                    <a:ext cx="108000" cy="28800"/>
                  </a:xfrm>
                  <a:prstGeom prst="roundRect">
                    <a:avLst>
                      <a:gd name="adj" fmla="val 50000"/>
                    </a:avLst>
                  </a:prstGeom>
                  <a:solidFill>
                    <a:srgbClr val="D8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spTree>
    <p:extLst>
      <p:ext uri="{BB962C8B-B14F-4D97-AF65-F5344CB8AC3E}">
        <p14:creationId xmlns:p14="http://schemas.microsoft.com/office/powerpoint/2010/main" val="3153234433"/>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主题">
  <a:themeElements>
    <a:clrScheme name="自定义 7">
      <a:dk1>
        <a:sysClr val="windowText" lastClr="000000"/>
      </a:dk1>
      <a:lt1>
        <a:sysClr val="window" lastClr="FFFFFF"/>
      </a:lt1>
      <a:dk2>
        <a:srgbClr val="44546A"/>
      </a:dk2>
      <a:lt2>
        <a:srgbClr val="E7E6E6"/>
      </a:lt2>
      <a:accent1>
        <a:srgbClr val="653607"/>
      </a:accent1>
      <a:accent2>
        <a:srgbClr val="5C003D"/>
      </a:accent2>
      <a:accent3>
        <a:srgbClr val="FFE7AB"/>
      </a:accent3>
      <a:accent4>
        <a:srgbClr val="FFC000"/>
      </a:accent4>
      <a:accent5>
        <a:srgbClr val="4472C4"/>
      </a:accent5>
      <a:accent6>
        <a:srgbClr val="70AD47"/>
      </a:accent6>
      <a:hlink>
        <a:srgbClr val="0563C1"/>
      </a:hlink>
      <a:folHlink>
        <a:srgbClr val="954F7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5210</TotalTime>
  <Words>7136</Words>
  <Application>Microsoft Office PowerPoint</Application>
  <PresentationFormat>宽屏</PresentationFormat>
  <Paragraphs>440</Paragraphs>
  <Slides>53</Slides>
  <Notes>5</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53</vt:i4>
      </vt:variant>
    </vt:vector>
  </HeadingPairs>
  <TitlesOfParts>
    <vt:vector size="65" baseType="lpstr">
      <vt:lpstr>Adobe Devanagari</vt:lpstr>
      <vt:lpstr>Century Gothic</vt:lpstr>
      <vt:lpstr>PingFang SC</vt:lpstr>
      <vt:lpstr>等线</vt:lpstr>
      <vt:lpstr>方正粗黑宋简体</vt:lpstr>
      <vt:lpstr>微软雅黑</vt:lpstr>
      <vt:lpstr>Arial</vt:lpstr>
      <vt:lpstr>Arial Black</vt:lpstr>
      <vt:lpstr>Calibri</vt:lpstr>
      <vt:lpstr>Calibri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xiafu</cp:lastModifiedBy>
  <cp:revision>1092</cp:revision>
  <dcterms:created xsi:type="dcterms:W3CDTF">2015-08-18T05:03:53Z</dcterms:created>
  <dcterms:modified xsi:type="dcterms:W3CDTF">2020-09-05T11:06:06Z</dcterms:modified>
</cp:coreProperties>
</file>